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326"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4" r:id="rId57"/>
    <p:sldId id="315" r:id="rId58"/>
    <p:sldId id="316" r:id="rId59"/>
    <p:sldId id="317" r:id="rId60"/>
    <p:sldId id="318" r:id="rId61"/>
    <p:sldId id="319" r:id="rId62"/>
    <p:sldId id="320" r:id="rId63"/>
    <p:sldId id="321" r:id="rId64"/>
    <p:sldId id="322" r:id="rId65"/>
    <p:sldId id="323" r:id="rId66"/>
    <p:sldId id="324" r:id="rId67"/>
    <p:sldId id="328" r:id="rId6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Ольга" initials="О" lastIdx="1" clrIdx="0">
    <p:extLst>
      <p:ext uri="{19B8F6BF-5375-455C-9EA6-DF929625EA0E}">
        <p15:presenceInfo xmlns:p15="http://schemas.microsoft.com/office/powerpoint/2012/main" xmlns="" userId="Ольг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6" autoAdjust="0"/>
    <p:restoredTop sz="94660"/>
  </p:normalViewPr>
  <p:slideViewPr>
    <p:cSldViewPr snapToGrid="0">
      <p:cViewPr varScale="1">
        <p:scale>
          <a:sx n="60" d="100"/>
          <a:sy n="60" d="100"/>
        </p:scale>
        <p:origin x="-78" y="-35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7E2984-3EDB-47B0-A3FC-FA741B839D4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73A4BDF0-5774-434C-AA2D-A8220BA01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D0A7955B-4AA0-43AF-97D3-D5C81D77FB68}"/>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2C4C6150-91D0-4153-8F74-F2180FB822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F226D6C-34F3-4078-9D72-AD12D81E1A08}"/>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44422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5C054C-E5DA-460E-A5C0-FDF9BA13C85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A8CF29AD-24B3-4981-9268-4C7B1C2F8B8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E61B42A-5875-4075-87B3-D1027E8F7B78}"/>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CA41DAF9-315A-42D0-AAB3-4D38911DFB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7735B93-FABE-46DC-9F12-66C4C32CACA7}"/>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41156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655041A9-86A8-4445-B570-7B66A0F8DBA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8CA9759F-66F8-4C5D-AB4E-04F63B1B7D0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989E6D3-8443-4D06-8B6F-FE6ABD434C71}"/>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F529E5C2-E5D1-4724-8ED6-78F72CC337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11B495A-39A3-4BEB-BB46-4F86E7BF6FF9}"/>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400245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DC30699-A5C3-41FB-9033-75AEC058B5C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4F15454B-461E-4F27-89F8-84D8BEB3A35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00D1158-EE39-454B-B6CD-FE0A2D449404}"/>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E7830D27-37B3-4D1D-9C5C-CE255A9C2D1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1706F0F-1A9E-4DB1-8F21-030B37E54862}"/>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237281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A9D27A-91B6-4995-AB2F-8DBEE03503E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34490C22-DB58-4B56-90DD-FD337D6B3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D9828E81-DC39-4DF7-9113-E3C4A4A969E5}"/>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780348D7-3C78-4389-A7B2-BB6C8C1AD1F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56FFCE7-A653-4C2E-8A4F-6F8981293CEA}"/>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336662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845809-B725-4A42-909E-796702DEA1A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86DDCC0-BD72-43F5-AB69-066C4492945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2FA4C7AB-C901-4B6E-9A7B-EF4E56132B9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FA29574A-C68D-4690-97C9-829A8D73F5B5}"/>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6" name="Нижний колонтитул 5">
            <a:extLst>
              <a:ext uri="{FF2B5EF4-FFF2-40B4-BE49-F238E27FC236}">
                <a16:creationId xmlns:a16="http://schemas.microsoft.com/office/drawing/2014/main" xmlns="" id="{33938838-C1B8-42D6-B0EF-25B17A17F7F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6A89D2E-9BF4-404C-8DBC-E5E7417B43C9}"/>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3382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DFF520-A13F-4A8B-8DB6-930D0699CEC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96D9CD39-E856-472A-9A74-2B58B4447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A1111A57-B4FA-47A0-A479-193CB62C7DF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25E9596C-3B69-4557-9170-66069E38AF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7387A35B-406B-471B-A0B5-94624E81886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1C65903A-9CCE-481D-9F0F-ACAEEB0679F8}"/>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8" name="Нижний колонтитул 7">
            <a:extLst>
              <a:ext uri="{FF2B5EF4-FFF2-40B4-BE49-F238E27FC236}">
                <a16:creationId xmlns:a16="http://schemas.microsoft.com/office/drawing/2014/main" xmlns="" id="{ADFBF568-D56B-436E-87C7-DEC99F1AF5F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C028FDB0-2BAF-4523-8D6B-B6351E584C6C}"/>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387036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50240C-8407-4308-8600-5DC12E46A5A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1DFF6F7-1D33-4AAC-9DA5-4080B5EB4E2F}"/>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4" name="Нижний колонтитул 3">
            <a:extLst>
              <a:ext uri="{FF2B5EF4-FFF2-40B4-BE49-F238E27FC236}">
                <a16:creationId xmlns:a16="http://schemas.microsoft.com/office/drawing/2014/main" xmlns="" id="{AC56177C-5C42-4558-8068-E392984610C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71C39B84-0D9C-4264-A4AA-FFBC525D8139}"/>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16872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889130D6-CFF9-452F-929E-ECC163B8FF9C}"/>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3" name="Нижний колонтитул 2">
            <a:extLst>
              <a:ext uri="{FF2B5EF4-FFF2-40B4-BE49-F238E27FC236}">
                <a16:creationId xmlns:a16="http://schemas.microsoft.com/office/drawing/2014/main" xmlns="" id="{073B8B8D-0760-4393-8B8E-F087EAEE66F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948B98EB-3EF0-4752-A529-718E57B099A5}"/>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223678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C5380B-246C-467B-ACAF-19F2B967E4D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1D57B66-B5A3-4457-A5DB-C938643E5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EAA2B01A-9E68-4FA7-BC82-D41C29B18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E65004B-6D97-4865-B59D-889BC9ACCAFA}"/>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6" name="Нижний колонтитул 5">
            <a:extLst>
              <a:ext uri="{FF2B5EF4-FFF2-40B4-BE49-F238E27FC236}">
                <a16:creationId xmlns:a16="http://schemas.microsoft.com/office/drawing/2014/main" xmlns="" id="{2A20F205-F029-4156-82FA-AC45865D8E7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D4F2CE1-7ED7-484E-A898-EB0FBD02C612}"/>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74667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C949D30-057C-434C-A575-5C80A0A4E4B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419D5AFB-F0BA-45E8-B8C5-714F4AFE6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6AE58DA8-8D96-44E2-95C6-896EA848A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8D2FC37-4EA4-4DC6-9021-F536CAFCD2F5}"/>
              </a:ext>
            </a:extLst>
          </p:cNvPr>
          <p:cNvSpPr>
            <a:spLocks noGrp="1"/>
          </p:cNvSpPr>
          <p:nvPr>
            <p:ph type="dt" sz="half" idx="10"/>
          </p:nvPr>
        </p:nvSpPr>
        <p:spPr/>
        <p:txBody>
          <a:bodyPr/>
          <a:lstStyle/>
          <a:p>
            <a:fld id="{969BFED1-2987-4B42-A97A-DC6E44E0368E}" type="datetimeFigureOut">
              <a:rPr lang="ru-RU" smtClean="0"/>
              <a:pPr/>
              <a:t>07.12.2020</a:t>
            </a:fld>
            <a:endParaRPr lang="ru-RU"/>
          </a:p>
        </p:txBody>
      </p:sp>
      <p:sp>
        <p:nvSpPr>
          <p:cNvPr id="6" name="Нижний колонтитул 5">
            <a:extLst>
              <a:ext uri="{FF2B5EF4-FFF2-40B4-BE49-F238E27FC236}">
                <a16:creationId xmlns:a16="http://schemas.microsoft.com/office/drawing/2014/main" xmlns="" id="{5C89353C-A68B-4666-9DDA-0ECB8C7EE0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0D8A360B-1E96-4447-87DF-55F34D7E5F8A}"/>
              </a:ext>
            </a:extLst>
          </p:cNvPr>
          <p:cNvSpPr>
            <a:spLocks noGrp="1"/>
          </p:cNvSpPr>
          <p:nvPr>
            <p:ph type="sldNum" sz="quarter" idx="12"/>
          </p:nvPr>
        </p:nvSpPr>
        <p:spPr/>
        <p:txBody>
          <a:body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133529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50DD56-0AEA-47B6-A621-DD28B2A9F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6C7B1CCE-8546-436E-8540-0CCC01FA5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81DA081-A9C5-4D20-9BF1-C607AF42A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BFED1-2987-4B42-A97A-DC6E44E0368E}" type="datetimeFigureOut">
              <a:rPr lang="ru-RU" smtClean="0"/>
              <a:pPr/>
              <a:t>07.12.2020</a:t>
            </a:fld>
            <a:endParaRPr lang="ru-RU"/>
          </a:p>
        </p:txBody>
      </p:sp>
      <p:sp>
        <p:nvSpPr>
          <p:cNvPr id="5" name="Нижний колонтитул 4">
            <a:extLst>
              <a:ext uri="{FF2B5EF4-FFF2-40B4-BE49-F238E27FC236}">
                <a16:creationId xmlns:a16="http://schemas.microsoft.com/office/drawing/2014/main" xmlns="" id="{13A90081-497F-478B-88C7-DEC865630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F6208452-E3BC-4E5F-8D5A-1BCDA01F7C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FF78E-00E1-4A91-B1EB-88CC17A7D381}" type="slidenum">
              <a:rPr lang="ru-RU" smtClean="0"/>
              <a:pPr/>
              <a:t>‹#›</a:t>
            </a:fld>
            <a:endParaRPr lang="ru-RU"/>
          </a:p>
        </p:txBody>
      </p:sp>
    </p:spTree>
    <p:extLst>
      <p:ext uri="{BB962C8B-B14F-4D97-AF65-F5344CB8AC3E}">
        <p14:creationId xmlns:p14="http://schemas.microsoft.com/office/powerpoint/2010/main" xmlns="" val="3838018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cbspodolsk.ru/" TargetMode="External"/><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hyperlink" Target="https://vk.com/biblioteki_podolsk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754623D6-B5C6-4FBF-B05F-959EC70F792E}"/>
              </a:ext>
            </a:extLst>
          </p:cNvPr>
          <p:cNvSpPr/>
          <p:nvPr/>
        </p:nvSpPr>
        <p:spPr>
          <a:xfrm rot="10800000" flipV="1">
            <a:off x="0" y="5054599"/>
            <a:ext cx="12192000" cy="1754326"/>
          </a:xfrm>
          <a:prstGeom prst="rect">
            <a:avLst/>
          </a:prstGeom>
          <a:solidFill>
            <a:srgbClr val="00B0F0"/>
          </a:solidFill>
        </p:spPr>
        <p:txBody>
          <a:bodyPr wrap="square" lIns="91440" tIns="45720" rIns="91440" bIns="45720">
            <a:spAutoFit/>
          </a:bodyPr>
          <a:lstStyle/>
          <a:p>
            <a:pPr algn="ctr"/>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В библиотеках </a:t>
            </a:r>
          </a:p>
          <a:p>
            <a:pPr algn="ctr"/>
            <a:r>
              <a:rPr lang="ru-R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Большого Подольска </a:t>
            </a:r>
          </a:p>
        </p:txBody>
      </p:sp>
      <p:pic>
        <p:nvPicPr>
          <p:cNvPr id="10" name="Рисунок 9">
            <a:extLst>
              <a:ext uri="{FF2B5EF4-FFF2-40B4-BE49-F238E27FC236}">
                <a16:creationId xmlns:a16="http://schemas.microsoft.com/office/drawing/2014/main" xmlns="" id="{B6CF706D-6DB1-4C5A-93C2-7BD5054B3E8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13910" y="268717"/>
            <a:ext cx="8764180" cy="4767989"/>
          </a:xfrm>
          <a:prstGeom prst="rect">
            <a:avLst/>
          </a:prstGeom>
        </p:spPr>
      </p:pic>
      <p:pic>
        <p:nvPicPr>
          <p:cNvPr id="14" name="Рисунок 13">
            <a:extLst>
              <a:ext uri="{FF2B5EF4-FFF2-40B4-BE49-F238E27FC236}">
                <a16:creationId xmlns:a16="http://schemas.microsoft.com/office/drawing/2014/main" xmlns="" id="{FD3FEBC1-1D9C-4068-9AEC-1402BA4F76F6}"/>
              </a:ext>
            </a:extLst>
          </p:cNvPr>
          <p:cNvPicPr>
            <a:picLocks noChangeAspect="1"/>
          </p:cNvPicPr>
          <p:nvPr/>
        </p:nvPicPr>
        <p:blipFill>
          <a:blip r:embed="rId4"/>
          <a:stretch>
            <a:fillRect/>
          </a:stretch>
        </p:blipFill>
        <p:spPr>
          <a:xfrm>
            <a:off x="0" y="1876425"/>
            <a:ext cx="1504950" cy="1552575"/>
          </a:xfrm>
          <a:prstGeom prst="rect">
            <a:avLst/>
          </a:prstGeom>
        </p:spPr>
      </p:pic>
      <p:sp>
        <p:nvSpPr>
          <p:cNvPr id="13" name="Блок-схема: узел 12">
            <a:extLst>
              <a:ext uri="{FF2B5EF4-FFF2-40B4-BE49-F238E27FC236}">
                <a16:creationId xmlns:a16="http://schemas.microsoft.com/office/drawing/2014/main" xmlns="" id="{7A1042B1-86BF-46DD-8810-76FF61ADF23C}"/>
              </a:ext>
            </a:extLst>
          </p:cNvPr>
          <p:cNvSpPr/>
          <p:nvPr/>
        </p:nvSpPr>
        <p:spPr>
          <a:xfrm>
            <a:off x="10748513" y="1130300"/>
            <a:ext cx="1393377" cy="1258824"/>
          </a:xfrm>
          <a:prstGeom prst="flowChartConnector">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solidFill>
              </a:rPr>
              <a:t>16+</a:t>
            </a:r>
          </a:p>
        </p:txBody>
      </p:sp>
      <p:sp>
        <p:nvSpPr>
          <p:cNvPr id="15" name="Блок-схема: узел 14">
            <a:extLst>
              <a:ext uri="{FF2B5EF4-FFF2-40B4-BE49-F238E27FC236}">
                <a16:creationId xmlns:a16="http://schemas.microsoft.com/office/drawing/2014/main" xmlns="" id="{7FA54748-DC08-459D-81CC-E71410B8C1F0}"/>
              </a:ext>
            </a:extLst>
          </p:cNvPr>
          <p:cNvSpPr/>
          <p:nvPr/>
        </p:nvSpPr>
        <p:spPr>
          <a:xfrm>
            <a:off x="10748514" y="3134669"/>
            <a:ext cx="1393377" cy="1351294"/>
          </a:xfrm>
          <a:prstGeom prst="flowChartConnector">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solidFill>
              </a:rPr>
              <a:t>18+</a:t>
            </a:r>
          </a:p>
        </p:txBody>
      </p:sp>
      <p:pic>
        <p:nvPicPr>
          <p:cNvPr id="3" name="Рисунок 2">
            <a:extLst>
              <a:ext uri="{FF2B5EF4-FFF2-40B4-BE49-F238E27FC236}">
                <a16:creationId xmlns:a16="http://schemas.microsoft.com/office/drawing/2014/main" xmlns="" id="{FE147387-9B32-4177-AC70-540D4C8A6BC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5054599"/>
            <a:ext cx="2146300" cy="1746566"/>
          </a:xfrm>
          <a:prstGeom prst="rect">
            <a:avLst/>
          </a:prstGeom>
        </p:spPr>
      </p:pic>
      <p:pic>
        <p:nvPicPr>
          <p:cNvPr id="5" name="Рисунок 4">
            <a:extLst>
              <a:ext uri="{FF2B5EF4-FFF2-40B4-BE49-F238E27FC236}">
                <a16:creationId xmlns:a16="http://schemas.microsoft.com/office/drawing/2014/main" xmlns="" id="{91E75259-2D16-4335-8503-3D4E6243E34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flipH="1">
            <a:off x="10045697" y="5054599"/>
            <a:ext cx="2110468" cy="1754327"/>
          </a:xfrm>
          <a:prstGeom prst="rect">
            <a:avLst/>
          </a:prstGeom>
        </p:spPr>
      </p:pic>
    </p:spTree>
    <p:extLst>
      <p:ext uri="{BB962C8B-B14F-4D97-AF65-F5344CB8AC3E}">
        <p14:creationId xmlns:p14="http://schemas.microsoft.com/office/powerpoint/2010/main" xmlns="" val="364253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2106234-9307-4DC5-A369-929DE18A8941}"/>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Дышев</a:t>
            </a:r>
            <a:r>
              <a:rPr lang="en-US" sz="1900" b="1" dirty="0"/>
              <a:t>, С. М. </a:t>
            </a:r>
            <a:r>
              <a:rPr lang="en-US" sz="1900" dirty="0"/>
              <a:t/>
            </a:r>
            <a:br>
              <a:rPr lang="en-US" sz="1900" dirty="0"/>
            </a:br>
            <a:r>
              <a:rPr lang="en-US" sz="1900" dirty="0"/>
              <a:t>    </a:t>
            </a:r>
            <a:r>
              <a:rPr lang="en-US" sz="1900" dirty="0" err="1"/>
              <a:t>Танкист</a:t>
            </a:r>
            <a:r>
              <a:rPr lang="en-US" sz="1900" dirty="0"/>
              <a:t> </a:t>
            </a:r>
            <a:r>
              <a:rPr lang="en-US" sz="1900" dirty="0" err="1"/>
              <a:t>из</a:t>
            </a:r>
            <a:r>
              <a:rPr lang="en-US" sz="1900" dirty="0"/>
              <a:t> </a:t>
            </a:r>
            <a:r>
              <a:rPr lang="en-US" sz="1900" dirty="0" err="1"/>
              <a:t>штрафбата</a:t>
            </a:r>
            <a:r>
              <a:rPr lang="en-US" sz="1900" dirty="0"/>
              <a:t> : [</a:t>
            </a:r>
            <a:r>
              <a:rPr lang="en-US" sz="1900" dirty="0" err="1"/>
              <a:t>роман</a:t>
            </a:r>
            <a:r>
              <a:rPr lang="en-US" sz="1900" dirty="0"/>
              <a:t> : 16+] / </a:t>
            </a:r>
            <a:r>
              <a:rPr lang="en-US" sz="1900" dirty="0" err="1"/>
              <a:t>Сергей</a:t>
            </a:r>
            <a:r>
              <a:rPr lang="en-US" sz="1900" dirty="0"/>
              <a:t> </a:t>
            </a:r>
            <a:r>
              <a:rPr lang="en-US" sz="1900" dirty="0" err="1"/>
              <a:t>Дышев</a:t>
            </a:r>
            <a:r>
              <a:rPr lang="en-US" sz="1900" dirty="0"/>
              <a:t>. – </a:t>
            </a:r>
            <a:r>
              <a:rPr lang="en-US" sz="1900" dirty="0" err="1"/>
              <a:t>Москва</a:t>
            </a:r>
            <a:r>
              <a:rPr lang="en-US" sz="1900" dirty="0"/>
              <a:t> : </a:t>
            </a:r>
            <a:r>
              <a:rPr lang="en-US" sz="1900" dirty="0" err="1"/>
              <a:t>Эксмо</a:t>
            </a:r>
            <a:r>
              <a:rPr lang="en-US" sz="1900" dirty="0"/>
              <a:t>, 2020. - 320 с. - (</a:t>
            </a:r>
            <a:r>
              <a:rPr lang="en-US" sz="1900" dirty="0" err="1"/>
              <a:t>Окопная</a:t>
            </a:r>
            <a:r>
              <a:rPr lang="en-US" sz="1900" dirty="0"/>
              <a:t> </a:t>
            </a:r>
            <a:r>
              <a:rPr lang="en-US" sz="1900" dirty="0" err="1"/>
              <a:t>правда</a:t>
            </a:r>
            <a:r>
              <a:rPr lang="en-US" sz="1900" dirty="0"/>
              <a:t> </a:t>
            </a:r>
            <a:r>
              <a:rPr lang="en-US" sz="1900" dirty="0" err="1"/>
              <a:t>Победы</a:t>
            </a:r>
            <a:r>
              <a:rPr lang="en-US" sz="1900" dirty="0"/>
              <a:t>. </a:t>
            </a:r>
            <a:r>
              <a:rPr lang="en-US" sz="1900" dirty="0" err="1"/>
              <a:t>Романы</a:t>
            </a:r>
            <a:r>
              <a:rPr lang="en-US" sz="1900" dirty="0"/>
              <a:t>, </a:t>
            </a:r>
            <a:r>
              <a:rPr lang="en-US" sz="1900" dirty="0" err="1"/>
              <a:t>написанные</a:t>
            </a:r>
            <a:r>
              <a:rPr lang="en-US" sz="1900" dirty="0"/>
              <a:t> </a:t>
            </a:r>
            <a:r>
              <a:rPr lang="en-US" sz="1900" dirty="0" err="1"/>
              <a:t>внуками</a:t>
            </a:r>
            <a:r>
              <a:rPr lang="en-US" sz="1900" dirty="0"/>
              <a:t> </a:t>
            </a:r>
            <a:r>
              <a:rPr lang="en-US" sz="1900" dirty="0" err="1"/>
              <a:t>фронтовиков</a:t>
            </a:r>
            <a:r>
              <a:rPr lang="en-US" sz="1900" dirty="0"/>
              <a:t>). - ISBN 978-5-04-109388-4.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 книга&#10;&#10;Автоматически созданное описание">
            <a:extLst>
              <a:ext uri="{FF2B5EF4-FFF2-40B4-BE49-F238E27FC236}">
                <a16:creationId xmlns:a16="http://schemas.microsoft.com/office/drawing/2014/main" xmlns="" id="{585A41BB-8019-4F9B-8E02-4FDC5925D29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401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CC6306C-CDF5-4975-BF5E-FD513ECB041A}"/>
              </a:ext>
            </a:extLst>
          </p:cNvPr>
          <p:cNvSpPr>
            <a:spLocks noGrp="1"/>
          </p:cNvSpPr>
          <p:nvPr>
            <p:ph sz="half" idx="2"/>
          </p:nvPr>
        </p:nvSpPr>
        <p:spPr>
          <a:xfrm>
            <a:off x="4553734" y="2409830"/>
            <a:ext cx="7409666" cy="4079870"/>
          </a:xfrm>
        </p:spPr>
        <p:txBody>
          <a:bodyPr vert="horz" lIns="91440" tIns="45720" rIns="91440" bIns="45720" rtlCol="0">
            <a:normAutofit lnSpcReduction="10000"/>
          </a:bodyPr>
          <a:lstStyle/>
          <a:p>
            <a:pPr>
              <a:lnSpc>
                <a:spcPct val="150000"/>
              </a:lnSpc>
            </a:pPr>
            <a:r>
              <a:rPr lang="en-US" sz="1400" dirty="0"/>
              <a:t>1943 </a:t>
            </a:r>
            <a:r>
              <a:rPr lang="en-US" sz="1400" dirty="0" err="1"/>
              <a:t>год</a:t>
            </a:r>
            <a:r>
              <a:rPr lang="en-US" sz="1400" dirty="0"/>
              <a:t>. </a:t>
            </a:r>
            <a:r>
              <a:rPr lang="en-US" sz="1400" dirty="0" err="1"/>
              <a:t>Танковый</a:t>
            </a:r>
            <a:r>
              <a:rPr lang="en-US" sz="1400" dirty="0"/>
              <a:t> </a:t>
            </a:r>
            <a:r>
              <a:rPr lang="en-US" sz="1400" dirty="0" err="1"/>
              <a:t>экипаж</a:t>
            </a:r>
            <a:r>
              <a:rPr lang="en-US" sz="1400" dirty="0"/>
              <a:t> </a:t>
            </a:r>
            <a:r>
              <a:rPr lang="en-US" sz="1400" dirty="0" err="1"/>
              <a:t>лейтенанта</a:t>
            </a:r>
            <a:r>
              <a:rPr lang="en-US" sz="1400" dirty="0"/>
              <a:t> </a:t>
            </a:r>
            <a:r>
              <a:rPr lang="en-US" sz="1400" dirty="0" err="1"/>
              <a:t>Иван</a:t>
            </a:r>
            <a:r>
              <a:rPr lang="en-US" sz="1400" dirty="0"/>
              <a:t> </a:t>
            </a:r>
            <a:r>
              <a:rPr lang="en-US" sz="1400" dirty="0" err="1"/>
              <a:t>Родина</a:t>
            </a:r>
            <a:r>
              <a:rPr lang="en-US" sz="1400" dirty="0"/>
              <a:t> </a:t>
            </a:r>
            <a:r>
              <a:rPr lang="en-US" sz="1400" dirty="0" err="1"/>
              <a:t>воюет</a:t>
            </a:r>
            <a:r>
              <a:rPr lang="en-US" sz="1400" dirty="0"/>
              <a:t> </a:t>
            </a:r>
            <a:r>
              <a:rPr lang="en-US" sz="1400" dirty="0" err="1"/>
              <a:t>на</a:t>
            </a:r>
            <a:r>
              <a:rPr lang="en-US" sz="1400" dirty="0"/>
              <a:t> </a:t>
            </a:r>
            <a:r>
              <a:rPr lang="en-US" sz="1400" dirty="0" err="1"/>
              <a:t>Курском</a:t>
            </a:r>
            <a:r>
              <a:rPr lang="en-US" sz="1400" dirty="0"/>
              <a:t> </a:t>
            </a:r>
            <a:r>
              <a:rPr lang="en-US" sz="1400" dirty="0" err="1"/>
              <a:t>направлении</a:t>
            </a:r>
            <a:r>
              <a:rPr lang="en-US" sz="1400" dirty="0"/>
              <a:t>. </a:t>
            </a:r>
            <a:r>
              <a:rPr lang="en-US" sz="1400" dirty="0" err="1"/>
              <a:t>Именно</a:t>
            </a:r>
            <a:r>
              <a:rPr lang="en-US" sz="1400" dirty="0"/>
              <a:t> </a:t>
            </a:r>
            <a:r>
              <a:rPr lang="en-US" sz="1400" dirty="0" err="1"/>
              <a:t>здесь</a:t>
            </a:r>
            <a:r>
              <a:rPr lang="en-US" sz="1400" dirty="0"/>
              <a:t> </a:t>
            </a:r>
            <a:r>
              <a:rPr lang="en-US" sz="1400" dirty="0" err="1"/>
              <a:t>немцы</a:t>
            </a:r>
            <a:r>
              <a:rPr lang="en-US" sz="1400" dirty="0"/>
              <a:t> </a:t>
            </a:r>
            <a:r>
              <a:rPr lang="en-US" sz="1400" dirty="0" err="1"/>
              <a:t>сосредоточили</a:t>
            </a:r>
            <a:r>
              <a:rPr lang="en-US" sz="1400" dirty="0"/>
              <a:t> </a:t>
            </a:r>
            <a:r>
              <a:rPr lang="en-US" sz="1400" dirty="0" err="1"/>
              <a:t>свои</a:t>
            </a:r>
            <a:r>
              <a:rPr lang="en-US" sz="1400" dirty="0"/>
              <a:t> </a:t>
            </a:r>
            <a:r>
              <a:rPr lang="en-US" sz="1400" dirty="0" err="1"/>
              <a:t>лучшие</a:t>
            </a:r>
            <a:r>
              <a:rPr lang="en-US" sz="1400" dirty="0"/>
              <a:t> </a:t>
            </a:r>
            <a:r>
              <a:rPr lang="en-US" sz="1400" dirty="0" err="1"/>
              <a:t>бронетанковые</a:t>
            </a:r>
            <a:r>
              <a:rPr lang="en-US" sz="1400" dirty="0"/>
              <a:t> </a:t>
            </a:r>
            <a:r>
              <a:rPr lang="en-US" sz="1400" dirty="0" err="1"/>
              <a:t>силы</a:t>
            </a:r>
            <a:r>
              <a:rPr lang="en-US" sz="1400" dirty="0"/>
              <a:t> в </a:t>
            </a:r>
            <a:r>
              <a:rPr lang="en-US" sz="1400" dirty="0" err="1"/>
              <a:t>надежде</a:t>
            </a:r>
            <a:r>
              <a:rPr lang="en-US" sz="1400" dirty="0"/>
              <a:t> </a:t>
            </a:r>
            <a:r>
              <a:rPr lang="en-US" sz="1400" dirty="0" err="1"/>
              <a:t>переломить</a:t>
            </a:r>
            <a:r>
              <a:rPr lang="en-US" sz="1400" dirty="0"/>
              <a:t> </a:t>
            </a:r>
            <a:r>
              <a:rPr lang="en-US" sz="1400" dirty="0" err="1"/>
              <a:t>ход</a:t>
            </a:r>
            <a:r>
              <a:rPr lang="en-US" sz="1400" dirty="0"/>
              <a:t> </a:t>
            </a:r>
            <a:r>
              <a:rPr lang="en-US" sz="1400" dirty="0" err="1"/>
              <a:t>войны</a:t>
            </a:r>
            <a:r>
              <a:rPr lang="en-US" sz="1400" dirty="0"/>
              <a:t>. </a:t>
            </a:r>
            <a:r>
              <a:rPr lang="en-US" sz="1400" dirty="0" err="1"/>
              <a:t>Но</a:t>
            </a:r>
            <a:r>
              <a:rPr lang="en-US" sz="1400" dirty="0"/>
              <a:t> и </a:t>
            </a:r>
            <a:r>
              <a:rPr lang="en-US" sz="1400" dirty="0" err="1"/>
              <a:t>наши</a:t>
            </a:r>
            <a:r>
              <a:rPr lang="en-US" sz="1400" dirty="0"/>
              <a:t> </a:t>
            </a:r>
            <a:r>
              <a:rPr lang="en-US" sz="1400" dirty="0" err="1"/>
              <a:t>уже</a:t>
            </a:r>
            <a:r>
              <a:rPr lang="en-US" sz="1400" dirty="0"/>
              <a:t> </a:t>
            </a:r>
            <a:r>
              <a:rPr lang="en-US" sz="1400" dirty="0" err="1"/>
              <a:t>научились</a:t>
            </a:r>
            <a:r>
              <a:rPr lang="en-US" sz="1400" dirty="0"/>
              <a:t> </a:t>
            </a:r>
            <a:r>
              <a:rPr lang="en-US" sz="1400" dirty="0" err="1"/>
              <a:t>бить</a:t>
            </a:r>
            <a:r>
              <a:rPr lang="en-US" sz="1400" dirty="0"/>
              <a:t> </a:t>
            </a:r>
            <a:r>
              <a:rPr lang="en-US" sz="1400" dirty="0" err="1"/>
              <a:t>грозного</a:t>
            </a:r>
            <a:r>
              <a:rPr lang="en-US" sz="1400" dirty="0"/>
              <a:t> </a:t>
            </a:r>
            <a:r>
              <a:rPr lang="en-US" sz="1400" dirty="0" err="1"/>
              <a:t>врага</a:t>
            </a:r>
            <a:r>
              <a:rPr lang="en-US" sz="1400" dirty="0"/>
              <a:t>. У </a:t>
            </a:r>
            <a:r>
              <a:rPr lang="en-US" sz="1400" dirty="0" err="1"/>
              <a:t>экипажа</a:t>
            </a:r>
            <a:r>
              <a:rPr lang="en-US" sz="1400" dirty="0"/>
              <a:t> </a:t>
            </a:r>
            <a:r>
              <a:rPr lang="en-US" sz="1400" dirty="0" err="1"/>
              <a:t>Родина</a:t>
            </a:r>
            <a:r>
              <a:rPr lang="en-US" sz="1400" dirty="0"/>
              <a:t> </a:t>
            </a:r>
            <a:r>
              <a:rPr lang="en-US" sz="1400" dirty="0" err="1"/>
              <a:t>солидный</a:t>
            </a:r>
            <a:r>
              <a:rPr lang="en-US" sz="1400" dirty="0"/>
              <a:t> </a:t>
            </a:r>
            <a:r>
              <a:rPr lang="en-US" sz="1400" dirty="0" err="1"/>
              <a:t>личный</a:t>
            </a:r>
            <a:r>
              <a:rPr lang="en-US" sz="1400" dirty="0"/>
              <a:t> </a:t>
            </a:r>
            <a:r>
              <a:rPr lang="en-US" sz="1400" dirty="0" err="1"/>
              <a:t>счет</a:t>
            </a:r>
            <a:r>
              <a:rPr lang="en-US" sz="1400" dirty="0"/>
              <a:t> </a:t>
            </a:r>
            <a:r>
              <a:rPr lang="en-US" sz="1400" dirty="0" err="1"/>
              <a:t>подбитых</a:t>
            </a:r>
            <a:r>
              <a:rPr lang="en-US" sz="1400" dirty="0"/>
              <a:t> </a:t>
            </a:r>
            <a:r>
              <a:rPr lang="en-US" sz="1400" dirty="0" err="1"/>
              <a:t>фашистских</a:t>
            </a:r>
            <a:r>
              <a:rPr lang="en-US" sz="1400" dirty="0"/>
              <a:t> </a:t>
            </a:r>
            <a:r>
              <a:rPr lang="en-US" sz="1400" dirty="0" err="1"/>
              <a:t>бронемашин</a:t>
            </a:r>
            <a:r>
              <a:rPr lang="en-US" sz="1400" dirty="0"/>
              <a:t>. </a:t>
            </a:r>
            <a:r>
              <a:rPr lang="en-US" sz="1400" dirty="0" err="1"/>
              <a:t>Однажды</a:t>
            </a:r>
            <a:r>
              <a:rPr lang="en-US" sz="1400" dirty="0"/>
              <a:t> </a:t>
            </a:r>
            <a:r>
              <a:rPr lang="en-US" sz="1400" dirty="0" err="1"/>
              <a:t>им</a:t>
            </a:r>
            <a:r>
              <a:rPr lang="en-US" sz="1400" dirty="0"/>
              <a:t> </a:t>
            </a:r>
            <a:r>
              <a:rPr lang="en-US" sz="1400" dirty="0" err="1"/>
              <a:t>даже</a:t>
            </a:r>
            <a:r>
              <a:rPr lang="en-US" sz="1400" dirty="0"/>
              <a:t> </a:t>
            </a:r>
            <a:r>
              <a:rPr lang="en-US" sz="1400" dirty="0" err="1"/>
              <a:t>удалось</a:t>
            </a:r>
            <a:r>
              <a:rPr lang="en-US" sz="1400" dirty="0"/>
              <a:t> </a:t>
            </a:r>
            <a:r>
              <a:rPr lang="en-US" sz="1400" dirty="0" err="1"/>
              <a:t>угнать</a:t>
            </a:r>
            <a:r>
              <a:rPr lang="en-US" sz="1400" dirty="0"/>
              <a:t> "</a:t>
            </a:r>
            <a:r>
              <a:rPr lang="en-US" sz="1400" dirty="0" err="1"/>
              <a:t>тигр</a:t>
            </a:r>
            <a:r>
              <a:rPr lang="en-US" sz="1400" dirty="0"/>
              <a:t>" </a:t>
            </a:r>
            <a:r>
              <a:rPr lang="en-US" sz="1400" dirty="0" err="1"/>
              <a:t>прямо</a:t>
            </a:r>
            <a:r>
              <a:rPr lang="en-US" sz="1400" dirty="0"/>
              <a:t> </a:t>
            </a:r>
            <a:r>
              <a:rPr lang="en-US" sz="1400" dirty="0" err="1"/>
              <a:t>из</a:t>
            </a:r>
            <a:r>
              <a:rPr lang="en-US" sz="1400" dirty="0"/>
              <a:t> </a:t>
            </a:r>
            <a:r>
              <a:rPr lang="en-US" sz="1400" dirty="0" err="1"/>
              <a:t>расположения</a:t>
            </a:r>
            <a:r>
              <a:rPr lang="en-US" sz="1400" dirty="0"/>
              <a:t> </a:t>
            </a:r>
            <a:r>
              <a:rPr lang="en-US" sz="1400" dirty="0" err="1"/>
              <a:t>противника</a:t>
            </a:r>
            <a:r>
              <a:rPr lang="en-US" sz="1400" dirty="0"/>
              <a:t>. </a:t>
            </a:r>
            <a:r>
              <a:rPr lang="en-US" sz="1400" dirty="0" err="1"/>
              <a:t>Но</a:t>
            </a:r>
            <a:r>
              <a:rPr lang="en-US" sz="1400" dirty="0"/>
              <a:t> </a:t>
            </a:r>
            <a:r>
              <a:rPr lang="en-US" sz="1400" dirty="0" err="1"/>
              <a:t>вместо</a:t>
            </a:r>
            <a:r>
              <a:rPr lang="en-US" sz="1400" dirty="0"/>
              <a:t> </a:t>
            </a:r>
            <a:r>
              <a:rPr lang="en-US" sz="1400" dirty="0" err="1"/>
              <a:t>благодарности</a:t>
            </a:r>
            <a:r>
              <a:rPr lang="en-US" sz="1400" dirty="0"/>
              <a:t> "</a:t>
            </a:r>
            <a:r>
              <a:rPr lang="en-US" sz="1400" dirty="0" err="1"/>
              <a:t>загремел</a:t>
            </a:r>
            <a:r>
              <a:rPr lang="en-US" sz="1400" dirty="0"/>
              <a:t>" </a:t>
            </a:r>
            <a:r>
              <a:rPr lang="en-US" sz="1400" dirty="0" err="1"/>
              <a:t>лейтенант</a:t>
            </a:r>
            <a:r>
              <a:rPr lang="en-US" sz="1400" dirty="0"/>
              <a:t> в </a:t>
            </a:r>
            <a:r>
              <a:rPr lang="en-US" sz="1400" dirty="0" err="1"/>
              <a:t>штрафбат</a:t>
            </a:r>
            <a:r>
              <a:rPr lang="en-US" sz="1400" dirty="0"/>
              <a:t>. </a:t>
            </a:r>
            <a:r>
              <a:rPr lang="en-US" sz="1400" dirty="0" err="1"/>
              <a:t>Там</a:t>
            </a:r>
            <a:r>
              <a:rPr lang="en-US" sz="1400" dirty="0"/>
              <a:t> </a:t>
            </a:r>
            <a:r>
              <a:rPr lang="en-US" sz="1400" dirty="0" err="1"/>
              <a:t>бы</a:t>
            </a:r>
            <a:r>
              <a:rPr lang="en-US" sz="1400" dirty="0"/>
              <a:t> и </a:t>
            </a:r>
            <a:r>
              <a:rPr lang="en-US" sz="1400" dirty="0" err="1"/>
              <a:t>сгинул</a:t>
            </a:r>
            <a:r>
              <a:rPr lang="en-US" sz="1400" dirty="0"/>
              <a:t>, </a:t>
            </a:r>
            <a:r>
              <a:rPr lang="en-US" sz="1400" dirty="0" err="1"/>
              <a:t>если</a:t>
            </a:r>
            <a:r>
              <a:rPr lang="en-US" sz="1400" dirty="0"/>
              <a:t> </a:t>
            </a:r>
            <a:r>
              <a:rPr lang="en-US" sz="1400" dirty="0" err="1"/>
              <a:t>бы</a:t>
            </a:r>
            <a:r>
              <a:rPr lang="en-US" sz="1400" dirty="0"/>
              <a:t> </a:t>
            </a:r>
            <a:r>
              <a:rPr lang="en-US" sz="1400" dirty="0" err="1"/>
              <a:t>не</a:t>
            </a:r>
            <a:r>
              <a:rPr lang="en-US" sz="1400" dirty="0"/>
              <a:t> </a:t>
            </a:r>
            <a:r>
              <a:rPr lang="en-US" sz="1400" dirty="0" err="1"/>
              <a:t>приказ</a:t>
            </a:r>
            <a:r>
              <a:rPr lang="en-US" sz="1400" dirty="0"/>
              <a:t>: </a:t>
            </a:r>
            <a:r>
              <a:rPr lang="en-US" sz="1400" dirty="0" err="1"/>
              <a:t>любой</a:t>
            </a:r>
            <a:r>
              <a:rPr lang="en-US" sz="1400" dirty="0"/>
              <a:t> </a:t>
            </a:r>
            <a:r>
              <a:rPr lang="en-US" sz="1400" dirty="0" err="1"/>
              <a:t>ценой</a:t>
            </a:r>
            <a:r>
              <a:rPr lang="en-US" sz="1400" dirty="0"/>
              <a:t> </a:t>
            </a:r>
            <a:r>
              <a:rPr lang="en-US" sz="1400" dirty="0" err="1"/>
              <a:t>добыть</a:t>
            </a:r>
            <a:r>
              <a:rPr lang="en-US" sz="1400" dirty="0"/>
              <a:t> </a:t>
            </a:r>
            <a:r>
              <a:rPr lang="en-US" sz="1400" dirty="0" err="1"/>
              <a:t>экземпляр</a:t>
            </a:r>
            <a:r>
              <a:rPr lang="en-US" sz="1400" dirty="0"/>
              <a:t> </a:t>
            </a:r>
            <a:r>
              <a:rPr lang="en-US" sz="1400" dirty="0" err="1"/>
              <a:t>новейшей</a:t>
            </a:r>
            <a:r>
              <a:rPr lang="en-US" sz="1400" dirty="0"/>
              <a:t> </a:t>
            </a:r>
            <a:r>
              <a:rPr lang="en-US" sz="1400" dirty="0" err="1"/>
              <a:t>немецкой</a:t>
            </a:r>
            <a:r>
              <a:rPr lang="en-US" sz="1400" dirty="0"/>
              <a:t> </a:t>
            </a:r>
            <a:r>
              <a:rPr lang="en-US" sz="1400" dirty="0" err="1"/>
              <a:t>техники</a:t>
            </a:r>
            <a:r>
              <a:rPr lang="en-US" sz="1400" dirty="0"/>
              <a:t>. И </a:t>
            </a:r>
            <a:r>
              <a:rPr lang="en-US" sz="1400" dirty="0" err="1"/>
              <a:t>пришлось</a:t>
            </a:r>
            <a:r>
              <a:rPr lang="en-US" sz="1400" dirty="0"/>
              <a:t> </a:t>
            </a:r>
            <a:r>
              <a:rPr lang="en-US" sz="1400" dirty="0" err="1"/>
              <a:t>Ивану</a:t>
            </a:r>
            <a:r>
              <a:rPr lang="en-US" sz="1400" dirty="0"/>
              <a:t> </a:t>
            </a:r>
            <a:r>
              <a:rPr lang="en-US" sz="1400" dirty="0" err="1"/>
              <a:t>Родину</a:t>
            </a:r>
            <a:r>
              <a:rPr lang="en-US" sz="1400" dirty="0"/>
              <a:t> и </a:t>
            </a:r>
            <a:r>
              <a:rPr lang="en-US" sz="1400" dirty="0" err="1"/>
              <a:t>его</a:t>
            </a:r>
            <a:r>
              <a:rPr lang="en-US" sz="1400" dirty="0"/>
              <a:t> </a:t>
            </a:r>
            <a:r>
              <a:rPr lang="en-US" sz="1400" dirty="0" err="1"/>
              <a:t>отважному</a:t>
            </a:r>
            <a:r>
              <a:rPr lang="en-US" sz="1400" dirty="0"/>
              <a:t> </a:t>
            </a:r>
            <a:r>
              <a:rPr lang="en-US" sz="1400" dirty="0" err="1"/>
              <a:t>экипажу</a:t>
            </a:r>
            <a:r>
              <a:rPr lang="en-US" sz="1400" dirty="0"/>
              <a:t> </a:t>
            </a:r>
            <a:r>
              <a:rPr lang="en-US" sz="1400" dirty="0" err="1"/>
              <a:t>снова</a:t>
            </a:r>
            <a:r>
              <a:rPr lang="en-US" sz="1400" dirty="0"/>
              <a:t> </a:t>
            </a:r>
            <a:r>
              <a:rPr lang="en-US" sz="1400" dirty="0" err="1"/>
              <a:t>врываться</a:t>
            </a:r>
            <a:r>
              <a:rPr lang="en-US" sz="1400" dirty="0"/>
              <a:t> </a:t>
            </a:r>
            <a:r>
              <a:rPr lang="en-US" sz="1400" dirty="0" err="1"/>
              <a:t>на</a:t>
            </a:r>
            <a:r>
              <a:rPr lang="en-US" sz="1400" dirty="0"/>
              <a:t> </a:t>
            </a:r>
            <a:r>
              <a:rPr lang="en-US" sz="1400" dirty="0" err="1"/>
              <a:t>своем</a:t>
            </a:r>
            <a:r>
              <a:rPr lang="en-US" sz="1400" dirty="0"/>
              <a:t> </a:t>
            </a:r>
            <a:r>
              <a:rPr lang="en-US" sz="1400" dirty="0" err="1"/>
              <a:t>танке</a:t>
            </a:r>
            <a:r>
              <a:rPr lang="en-US" sz="1400" dirty="0"/>
              <a:t> в </a:t>
            </a:r>
            <a:r>
              <a:rPr lang="en-US" sz="1400" dirty="0" err="1"/>
              <a:t>ад</a:t>
            </a:r>
            <a:r>
              <a:rPr lang="en-US" sz="1400" dirty="0"/>
              <a:t> </a:t>
            </a:r>
            <a:r>
              <a:rPr lang="en-US" sz="1400" dirty="0" err="1"/>
              <a:t>войны</a:t>
            </a:r>
            <a:r>
              <a:rPr lang="en-US" sz="1400" dirty="0"/>
              <a:t> </a:t>
            </a:r>
            <a:r>
              <a:rPr lang="en-US" sz="1400" dirty="0" err="1"/>
              <a:t>без</a:t>
            </a:r>
            <a:r>
              <a:rPr lang="en-US" sz="1400" dirty="0"/>
              <a:t> </a:t>
            </a:r>
            <a:r>
              <a:rPr lang="en-US" sz="1400" dirty="0" err="1"/>
              <a:t>каких-либо</a:t>
            </a:r>
            <a:r>
              <a:rPr lang="en-US" sz="1400" dirty="0"/>
              <a:t> </a:t>
            </a:r>
            <a:r>
              <a:rPr lang="en-US" sz="1400" dirty="0" err="1"/>
              <a:t>шансов</a:t>
            </a:r>
            <a:r>
              <a:rPr lang="en-US" sz="1400" dirty="0"/>
              <a:t> </a:t>
            </a:r>
            <a:r>
              <a:rPr lang="en-US" sz="1400" dirty="0" err="1"/>
              <a:t>выжить</a:t>
            </a:r>
            <a:r>
              <a:rPr lang="en-US" sz="1400" dirty="0"/>
              <a:t>…</a:t>
            </a:r>
            <a:endParaRPr lang="en-US" sz="1000" dirty="0"/>
          </a:p>
          <a:p>
            <a:pPr>
              <a:lnSpc>
                <a:spcPct val="150000"/>
              </a:lnSpc>
            </a:pPr>
            <a:r>
              <a:rPr lang="en-US" sz="1400" dirty="0" err="1"/>
              <a:t>Экземпляры</a:t>
            </a:r>
            <a:endParaRPr lang="en-US" sz="1400" dirty="0"/>
          </a:p>
          <a:p>
            <a:pPr>
              <a:lnSpc>
                <a:spcPct val="150000"/>
              </a:lnSpc>
            </a:pPr>
            <a:r>
              <a:rPr lang="en-US" sz="1400" dirty="0"/>
              <a:t>ЦБ (1), Ф1 (1), Ф2 (1), Ф3 (1), Ф4 (1), Ф5 (1), Ф7 (1), Ф8 (1), Ф12 (1), Ф13 (1), Ф14 (1), Ф15 (1), Ф17 (1), Ф18 (1), Ф19 (1), Ф20 (1), Ф21 (1), Ф22 (1), Ф23 (1), Ф24 (1), ПВ (1), Ф25 (1), Ф26 (1), Ф28 (1), Ф30 (1)</a:t>
            </a:r>
          </a:p>
          <a:p>
            <a:endParaRPr lang="en-US" sz="1000" dirty="0"/>
          </a:p>
        </p:txBody>
      </p:sp>
    </p:spTree>
    <p:extLst>
      <p:ext uri="{BB962C8B-B14F-4D97-AF65-F5344CB8AC3E}">
        <p14:creationId xmlns:p14="http://schemas.microsoft.com/office/powerpoint/2010/main" xmlns="" val="355726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513926F-FC6A-4EE0-BC71-9A0841D47CBD}"/>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a:t>Емец, Д. А. </a:t>
            </a:r>
            <a:r>
              <a:rPr lang="en-US" sz="1900"/>
              <a:t/>
            </a:r>
            <a:br>
              <a:rPr lang="en-US" sz="1900"/>
            </a:br>
            <a:r>
              <a:rPr lang="en-US" sz="1900"/>
              <a:t>    Замороженный мир : [роман : 16+]  / Дмитрий Емец. - Москва : Эксмо, 2019. - 448 с. : ил. - (Школа ныряльщиков. ШНыр, новый суперпроект Д. Емца). - ISBN 978-5-699-99984-2. – Текст : непосредственный.</a:t>
            </a:r>
            <a:br>
              <a:rPr lang="en-US" sz="1900"/>
            </a:br>
            <a:endParaRPr lang="en-US" sz="1900"/>
          </a:p>
        </p:txBody>
      </p:sp>
      <p:pic>
        <p:nvPicPr>
          <p:cNvPr id="6" name="Объект 5" descr="Изображение выглядит как мужчина, женщина, играет, стоит&#10;&#10;Автоматически созданное описание">
            <a:extLst>
              <a:ext uri="{FF2B5EF4-FFF2-40B4-BE49-F238E27FC236}">
                <a16:creationId xmlns:a16="http://schemas.microsoft.com/office/drawing/2014/main" xmlns="" id="{1EC8CAA8-B11A-4916-96E5-BA7592BE84C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l="130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8E678BC3-2B79-4439-8862-7941F99F9D25}"/>
              </a:ext>
            </a:extLst>
          </p:cNvPr>
          <p:cNvSpPr>
            <a:spLocks noGrp="1"/>
          </p:cNvSpPr>
          <p:nvPr>
            <p:ph sz="half" idx="2"/>
          </p:nvPr>
        </p:nvSpPr>
        <p:spPr>
          <a:xfrm>
            <a:off x="4553734" y="2409830"/>
            <a:ext cx="7079466" cy="3705217"/>
          </a:xfrm>
        </p:spPr>
        <p:txBody>
          <a:bodyPr vert="horz" lIns="91440" tIns="45720" rIns="91440" bIns="45720" rtlCol="0">
            <a:normAutofit/>
          </a:bodyPr>
          <a:lstStyle/>
          <a:p>
            <a:r>
              <a:rPr lang="en-US" sz="1600" dirty="0" err="1"/>
              <a:t>Сашка</a:t>
            </a:r>
            <a:r>
              <a:rPr lang="en-US" sz="1600" dirty="0"/>
              <a:t> </a:t>
            </a:r>
            <a:r>
              <a:rPr lang="en-US" sz="1600" dirty="0" err="1"/>
              <a:t>сам</a:t>
            </a:r>
            <a:r>
              <a:rPr lang="en-US" sz="1600" dirty="0"/>
              <a:t> </a:t>
            </a:r>
            <a:r>
              <a:rPr lang="en-US" sz="1600" dirty="0" err="1"/>
              <a:t>не</a:t>
            </a:r>
            <a:r>
              <a:rPr lang="en-US" sz="1600" dirty="0"/>
              <a:t> </a:t>
            </a:r>
            <a:r>
              <a:rPr lang="en-US" sz="1600" dirty="0" err="1"/>
              <a:t>знает</a:t>
            </a:r>
            <a:r>
              <a:rPr lang="en-US" sz="1600" dirty="0"/>
              <a:t>, </a:t>
            </a:r>
            <a:r>
              <a:rPr lang="en-US" sz="1600" dirty="0" err="1"/>
              <a:t>как</a:t>
            </a:r>
            <a:r>
              <a:rPr lang="en-US" sz="1600" dirty="0"/>
              <a:t> </a:t>
            </a:r>
            <a:r>
              <a:rPr lang="en-US" sz="1600" dirty="0" err="1"/>
              <a:t>вышло</a:t>
            </a:r>
            <a:r>
              <a:rPr lang="en-US" sz="1600" dirty="0"/>
              <a:t>, </a:t>
            </a:r>
            <a:r>
              <a:rPr lang="en-US" sz="1600" dirty="0" err="1"/>
              <a:t>что</a:t>
            </a:r>
            <a:r>
              <a:rPr lang="en-US" sz="1600" dirty="0"/>
              <a:t> </a:t>
            </a:r>
            <a:r>
              <a:rPr lang="en-US" sz="1600" dirty="0" err="1"/>
              <a:t>он</a:t>
            </a:r>
            <a:r>
              <a:rPr lang="en-US" sz="1600" dirty="0"/>
              <a:t> </a:t>
            </a:r>
            <a:r>
              <a:rPr lang="en-US" sz="1600" dirty="0" err="1"/>
              <a:t>собственными</a:t>
            </a:r>
            <a:r>
              <a:rPr lang="en-US" sz="1600" dirty="0"/>
              <a:t> </a:t>
            </a:r>
            <a:r>
              <a:rPr lang="en-US" sz="1600" dirty="0" err="1"/>
              <a:t>руками</a:t>
            </a:r>
            <a:r>
              <a:rPr lang="en-US" sz="1600" dirty="0"/>
              <a:t> </a:t>
            </a:r>
            <a:r>
              <a:rPr lang="en-US" sz="1600" dirty="0" err="1"/>
              <a:t>разрушил</a:t>
            </a:r>
            <a:r>
              <a:rPr lang="en-US" sz="1600" dirty="0"/>
              <a:t> </a:t>
            </a:r>
            <a:r>
              <a:rPr lang="en-US" sz="1600" dirty="0" err="1"/>
              <a:t>темницу</a:t>
            </a:r>
            <a:r>
              <a:rPr lang="en-US" sz="1600" dirty="0"/>
              <a:t>, в </a:t>
            </a:r>
            <a:r>
              <a:rPr lang="en-US" sz="1600" dirty="0" err="1"/>
              <a:t>которой</a:t>
            </a:r>
            <a:r>
              <a:rPr lang="en-US" sz="1600" dirty="0"/>
              <a:t> </a:t>
            </a:r>
            <a:r>
              <a:rPr lang="en-US" sz="1600" dirty="0" err="1"/>
              <a:t>вот</a:t>
            </a:r>
            <a:r>
              <a:rPr lang="en-US" sz="1600" dirty="0"/>
              <a:t> </a:t>
            </a:r>
            <a:r>
              <a:rPr lang="en-US" sz="1600" dirty="0" err="1"/>
              <a:t>уже</a:t>
            </a:r>
            <a:r>
              <a:rPr lang="en-US" sz="1600" dirty="0"/>
              <a:t> </a:t>
            </a:r>
            <a:r>
              <a:rPr lang="en-US" sz="1600" dirty="0" err="1"/>
              <a:t>много</a:t>
            </a:r>
            <a:r>
              <a:rPr lang="en-US" sz="1600" dirty="0"/>
              <a:t> </a:t>
            </a:r>
            <a:r>
              <a:rPr lang="en-US" sz="1600" dirty="0" err="1"/>
              <a:t>веков</a:t>
            </a:r>
            <a:r>
              <a:rPr lang="en-US" sz="1600" dirty="0"/>
              <a:t> </a:t>
            </a:r>
            <a:r>
              <a:rPr lang="en-US" sz="1600" dirty="0" err="1"/>
              <a:t>был</a:t>
            </a:r>
            <a:r>
              <a:rPr lang="en-US" sz="1600" dirty="0"/>
              <a:t> </a:t>
            </a:r>
            <a:r>
              <a:rPr lang="en-US" sz="1600" dirty="0" err="1"/>
              <a:t>заточен</a:t>
            </a:r>
            <a:r>
              <a:rPr lang="en-US" sz="1600" dirty="0"/>
              <a:t> </a:t>
            </a:r>
            <a:r>
              <a:rPr lang="en-US" sz="1600" dirty="0" err="1"/>
              <a:t>древний</a:t>
            </a:r>
            <a:r>
              <a:rPr lang="en-US" sz="1600" dirty="0"/>
              <a:t> </a:t>
            </a:r>
            <a:r>
              <a:rPr lang="en-US" sz="1600" dirty="0" err="1"/>
              <a:t>эльб</a:t>
            </a:r>
            <a:r>
              <a:rPr lang="en-US" sz="1600" dirty="0"/>
              <a:t>. </a:t>
            </a:r>
            <a:r>
              <a:rPr lang="en-US" sz="1600" dirty="0" err="1"/>
              <a:t>Но</a:t>
            </a:r>
            <a:r>
              <a:rPr lang="en-US" sz="1600" dirty="0"/>
              <a:t> </a:t>
            </a:r>
            <a:r>
              <a:rPr lang="en-US" sz="1600" dirty="0" err="1"/>
              <a:t>когда</a:t>
            </a:r>
            <a:r>
              <a:rPr lang="en-US" sz="1600" dirty="0"/>
              <a:t> </a:t>
            </a:r>
            <a:r>
              <a:rPr lang="en-US" sz="1600" dirty="0" err="1"/>
              <a:t>перед</a:t>
            </a:r>
            <a:r>
              <a:rPr lang="en-US" sz="1600" dirty="0"/>
              <a:t> </a:t>
            </a:r>
            <a:r>
              <a:rPr lang="en-US" sz="1600" dirty="0" err="1"/>
              <a:t>тобой</a:t>
            </a:r>
            <a:r>
              <a:rPr lang="en-US" sz="1600" dirty="0"/>
              <a:t> </a:t>
            </a:r>
            <a:r>
              <a:rPr lang="en-US" sz="1600" dirty="0" err="1"/>
              <a:t>выбор</a:t>
            </a:r>
            <a:r>
              <a:rPr lang="en-US" sz="1600" dirty="0"/>
              <a:t> </a:t>
            </a:r>
            <a:r>
              <a:rPr lang="en-US" sz="1600" dirty="0" err="1"/>
              <a:t>помочь</a:t>
            </a:r>
            <a:r>
              <a:rPr lang="en-US" sz="1600" dirty="0"/>
              <a:t> </a:t>
            </a:r>
            <a:r>
              <a:rPr lang="en-US" sz="1600" dirty="0" err="1"/>
              <a:t>человеку</a:t>
            </a:r>
            <a:r>
              <a:rPr lang="en-US" sz="1600" dirty="0"/>
              <a:t>, </a:t>
            </a:r>
            <a:r>
              <a:rPr lang="en-US" sz="1600" dirty="0" err="1"/>
              <a:t>попавшему</a:t>
            </a:r>
            <a:r>
              <a:rPr lang="en-US" sz="1600" dirty="0"/>
              <a:t> в </a:t>
            </a:r>
            <a:r>
              <a:rPr lang="en-US" sz="1600" dirty="0" err="1"/>
              <a:t>беду</a:t>
            </a:r>
            <a:r>
              <a:rPr lang="en-US" sz="1600" dirty="0"/>
              <a:t>, </a:t>
            </a:r>
            <a:r>
              <a:rPr lang="en-US" sz="1600" dirty="0" err="1"/>
              <a:t>или</a:t>
            </a:r>
            <a:r>
              <a:rPr lang="en-US" sz="1600" dirty="0"/>
              <a:t> </a:t>
            </a:r>
            <a:r>
              <a:rPr lang="en-US" sz="1600" dirty="0" err="1"/>
              <a:t>бросить</a:t>
            </a:r>
            <a:r>
              <a:rPr lang="en-US" sz="1600" dirty="0"/>
              <a:t> </a:t>
            </a:r>
            <a:r>
              <a:rPr lang="en-US" sz="1600" dirty="0" err="1"/>
              <a:t>его</a:t>
            </a:r>
            <a:r>
              <a:rPr lang="en-US" sz="1600" dirty="0"/>
              <a:t> </a:t>
            </a:r>
            <a:r>
              <a:rPr lang="en-US" sz="1600" dirty="0" err="1"/>
              <a:t>наедине</a:t>
            </a:r>
            <a:r>
              <a:rPr lang="en-US" sz="1600" dirty="0"/>
              <a:t> с </a:t>
            </a:r>
            <a:r>
              <a:rPr lang="en-US" sz="1600" dirty="0" err="1"/>
              <a:t>его</a:t>
            </a:r>
            <a:r>
              <a:rPr lang="en-US" sz="1600" dirty="0"/>
              <a:t> </a:t>
            </a:r>
            <a:r>
              <a:rPr lang="en-US" sz="1600" dirty="0" err="1"/>
              <a:t>проблемами</a:t>
            </a:r>
            <a:r>
              <a:rPr lang="en-US" sz="1600" dirty="0"/>
              <a:t>, </a:t>
            </a:r>
            <a:r>
              <a:rPr lang="en-US" sz="1600" dirty="0" err="1"/>
              <a:t>то</a:t>
            </a:r>
            <a:r>
              <a:rPr lang="en-US" sz="1600" dirty="0"/>
              <a:t> </a:t>
            </a:r>
            <a:r>
              <a:rPr lang="en-US" sz="1600" dirty="0" err="1"/>
              <a:t>не</a:t>
            </a:r>
            <a:r>
              <a:rPr lang="en-US" sz="1600" dirty="0"/>
              <a:t> </a:t>
            </a:r>
            <a:r>
              <a:rPr lang="en-US" sz="1600" dirty="0" err="1"/>
              <a:t>особо</a:t>
            </a:r>
            <a:r>
              <a:rPr lang="en-US" sz="1600" dirty="0"/>
              <a:t> </a:t>
            </a:r>
            <a:r>
              <a:rPr lang="en-US" sz="1600" dirty="0" err="1"/>
              <a:t>размышляешь</a:t>
            </a:r>
            <a:r>
              <a:rPr lang="en-US" sz="1600" dirty="0"/>
              <a:t>, </a:t>
            </a:r>
            <a:r>
              <a:rPr lang="en-US" sz="1600" dirty="0" err="1"/>
              <a:t>просто</a:t>
            </a:r>
            <a:r>
              <a:rPr lang="en-US" sz="1600" dirty="0"/>
              <a:t> </a:t>
            </a:r>
            <a:r>
              <a:rPr lang="en-US" sz="1600" dirty="0" err="1"/>
              <a:t>делаешь</a:t>
            </a:r>
            <a:r>
              <a:rPr lang="en-US" sz="1600" dirty="0"/>
              <a:t>, </a:t>
            </a:r>
            <a:r>
              <a:rPr lang="en-US" sz="1600" dirty="0" err="1"/>
              <a:t>что</a:t>
            </a:r>
            <a:r>
              <a:rPr lang="en-US" sz="1600" dirty="0"/>
              <a:t> </a:t>
            </a:r>
            <a:r>
              <a:rPr lang="en-US" sz="1600" dirty="0" err="1"/>
              <a:t>просят</a:t>
            </a:r>
            <a:r>
              <a:rPr lang="en-US" sz="1600" dirty="0"/>
              <a:t>. </a:t>
            </a:r>
            <a:r>
              <a:rPr lang="en-US" sz="1600" dirty="0" err="1"/>
              <a:t>Несколько</a:t>
            </a:r>
            <a:r>
              <a:rPr lang="en-US" sz="1600" dirty="0"/>
              <a:t> </a:t>
            </a:r>
            <a:r>
              <a:rPr lang="en-US" sz="1600" dirty="0" err="1"/>
              <a:t>сотен</a:t>
            </a:r>
            <a:r>
              <a:rPr lang="en-US" sz="1600" dirty="0"/>
              <a:t> </a:t>
            </a:r>
            <a:r>
              <a:rPr lang="en-US" sz="1600" dirty="0" err="1"/>
              <a:t>лет</a:t>
            </a:r>
            <a:r>
              <a:rPr lang="en-US" sz="1600" dirty="0"/>
              <a:t> </a:t>
            </a:r>
            <a:r>
              <a:rPr lang="en-US" sz="1600" dirty="0" err="1"/>
              <a:t>назад</a:t>
            </a:r>
            <a:r>
              <a:rPr lang="en-US" sz="1600" dirty="0"/>
              <a:t> </a:t>
            </a:r>
            <a:r>
              <a:rPr lang="en-US" sz="1600" dirty="0" err="1"/>
              <a:t>рогрик</a:t>
            </a:r>
            <a:r>
              <a:rPr lang="en-US" sz="1600" dirty="0"/>
              <a:t>, </a:t>
            </a:r>
            <a:r>
              <a:rPr lang="en-US" sz="1600" dirty="0" err="1"/>
              <a:t>сильный</a:t>
            </a:r>
            <a:r>
              <a:rPr lang="en-US" sz="1600" dirty="0"/>
              <a:t> </a:t>
            </a:r>
            <a:r>
              <a:rPr lang="en-US" sz="1600" dirty="0" err="1"/>
              <a:t>эльб</a:t>
            </a:r>
            <a:r>
              <a:rPr lang="en-US" sz="1600" dirty="0"/>
              <a:t>, </a:t>
            </a:r>
            <a:r>
              <a:rPr lang="en-US" sz="1600" dirty="0" err="1"/>
              <a:t>уже</a:t>
            </a:r>
            <a:r>
              <a:rPr lang="en-US" sz="1600" dirty="0"/>
              <a:t> </a:t>
            </a:r>
            <a:r>
              <a:rPr lang="en-US" sz="1600" dirty="0" err="1"/>
              <a:t>пытался</a:t>
            </a:r>
            <a:r>
              <a:rPr lang="en-US" sz="1600" dirty="0"/>
              <a:t> </a:t>
            </a:r>
            <a:r>
              <a:rPr lang="en-US" sz="1600" dirty="0" err="1"/>
              <a:t>пробить</a:t>
            </a:r>
            <a:r>
              <a:rPr lang="en-US" sz="1600" dirty="0"/>
              <a:t> </a:t>
            </a:r>
            <a:r>
              <a:rPr lang="en-US" sz="1600" dirty="0" err="1"/>
              <a:t>границу</a:t>
            </a:r>
            <a:r>
              <a:rPr lang="en-US" sz="1600" dirty="0"/>
              <a:t> </a:t>
            </a:r>
            <a:r>
              <a:rPr lang="en-US" sz="1600" dirty="0" err="1"/>
              <a:t>между</a:t>
            </a:r>
            <a:r>
              <a:rPr lang="en-US" sz="1600" dirty="0"/>
              <a:t> </a:t>
            </a:r>
            <a:r>
              <a:rPr lang="en-US" sz="1600" dirty="0" err="1"/>
              <a:t>мирами</a:t>
            </a:r>
            <a:r>
              <a:rPr lang="en-US" sz="1600" dirty="0"/>
              <a:t>, </a:t>
            </a:r>
            <a:r>
              <a:rPr lang="en-US" sz="1600" dirty="0" err="1"/>
              <a:t>чтобы</a:t>
            </a:r>
            <a:r>
              <a:rPr lang="en-US" sz="1600" dirty="0"/>
              <a:t> в </a:t>
            </a:r>
            <a:r>
              <a:rPr lang="en-US" sz="1600" dirty="0" err="1"/>
              <a:t>наш</a:t>
            </a:r>
            <a:r>
              <a:rPr lang="en-US" sz="1600" dirty="0"/>
              <a:t> </a:t>
            </a:r>
            <a:r>
              <a:rPr lang="en-US" sz="1600" dirty="0" err="1"/>
              <a:t>мир</a:t>
            </a:r>
            <a:r>
              <a:rPr lang="en-US" sz="1600" dirty="0"/>
              <a:t> </a:t>
            </a:r>
            <a:r>
              <a:rPr lang="en-US" sz="1600" dirty="0" err="1"/>
              <a:t>хлынуло</a:t>
            </a:r>
            <a:r>
              <a:rPr lang="en-US" sz="1600" dirty="0"/>
              <a:t> </a:t>
            </a:r>
            <a:r>
              <a:rPr lang="en-US" sz="1600" dirty="0" err="1"/>
              <a:t>болото</a:t>
            </a:r>
            <a:r>
              <a:rPr lang="en-US" sz="1600" dirty="0"/>
              <a:t>. </a:t>
            </a:r>
            <a:r>
              <a:rPr lang="en-US" sz="1600" dirty="0" err="1"/>
              <a:t>Тогда</a:t>
            </a:r>
            <a:r>
              <a:rPr lang="en-US" sz="1600" dirty="0"/>
              <a:t> </a:t>
            </a:r>
            <a:r>
              <a:rPr lang="en-US" sz="1600" dirty="0" err="1"/>
              <a:t>первошнырам</a:t>
            </a:r>
            <a:r>
              <a:rPr lang="en-US" sz="1600" dirty="0"/>
              <a:t> </a:t>
            </a:r>
            <a:r>
              <a:rPr lang="en-US" sz="1600" dirty="0" err="1"/>
              <a:t>удалось</a:t>
            </a:r>
            <a:r>
              <a:rPr lang="en-US" sz="1600" dirty="0"/>
              <a:t> </a:t>
            </a:r>
            <a:r>
              <a:rPr lang="en-US" sz="1600" dirty="0" err="1"/>
              <a:t>заточить</a:t>
            </a:r>
            <a:r>
              <a:rPr lang="en-US" sz="1600" dirty="0"/>
              <a:t> </a:t>
            </a:r>
            <a:r>
              <a:rPr lang="en-US" sz="1600" dirty="0" err="1"/>
              <a:t>его</a:t>
            </a:r>
            <a:r>
              <a:rPr lang="en-US" sz="1600" dirty="0"/>
              <a:t> в </a:t>
            </a:r>
            <a:r>
              <a:rPr lang="en-US" sz="1600" dirty="0" err="1"/>
              <a:t>Подземье</a:t>
            </a:r>
            <a:r>
              <a:rPr lang="en-US" sz="1600" dirty="0"/>
              <a:t>, а </a:t>
            </a:r>
            <a:r>
              <a:rPr lang="en-US" sz="1600" dirty="0" err="1"/>
              <a:t>теперь</a:t>
            </a:r>
            <a:r>
              <a:rPr lang="en-US" sz="1600" dirty="0"/>
              <a:t> </a:t>
            </a:r>
            <a:r>
              <a:rPr lang="en-US" sz="1600" dirty="0" err="1"/>
              <a:t>темница</a:t>
            </a:r>
            <a:r>
              <a:rPr lang="en-US" sz="1600" dirty="0"/>
              <a:t> </a:t>
            </a:r>
            <a:r>
              <a:rPr lang="en-US" sz="1600" dirty="0" err="1"/>
              <a:t>рогрика</a:t>
            </a:r>
            <a:r>
              <a:rPr lang="en-US" sz="1600" dirty="0"/>
              <a:t> </a:t>
            </a:r>
            <a:r>
              <a:rPr lang="en-US" sz="1600" dirty="0" err="1"/>
              <a:t>разрушена</a:t>
            </a:r>
            <a:r>
              <a:rPr lang="en-US" sz="1600" dirty="0"/>
              <a:t>. И </a:t>
            </a:r>
            <a:r>
              <a:rPr lang="en-US" sz="1600" dirty="0" err="1"/>
              <a:t>он</a:t>
            </a:r>
            <a:r>
              <a:rPr lang="en-US" sz="1600" dirty="0"/>
              <a:t> </a:t>
            </a:r>
            <a:r>
              <a:rPr lang="en-US" sz="1600" dirty="0" err="1"/>
              <a:t>способен</a:t>
            </a:r>
            <a:r>
              <a:rPr lang="en-US" sz="1600" dirty="0"/>
              <a:t> </a:t>
            </a:r>
            <a:r>
              <a:rPr lang="en-US" sz="1600" dirty="0" err="1"/>
              <a:t>проточить</a:t>
            </a:r>
            <a:r>
              <a:rPr lang="en-US" sz="1600" dirty="0"/>
              <a:t> </a:t>
            </a:r>
            <a:r>
              <a:rPr lang="en-US" sz="1600" dirty="0" err="1"/>
              <a:t>ход</a:t>
            </a:r>
            <a:r>
              <a:rPr lang="en-US" sz="1600" dirty="0"/>
              <a:t> и </a:t>
            </a:r>
            <a:r>
              <a:rPr lang="en-US" sz="1600" dirty="0" err="1"/>
              <a:t>впустить</a:t>
            </a:r>
            <a:r>
              <a:rPr lang="en-US" sz="1600" dirty="0"/>
              <a:t> в </a:t>
            </a:r>
            <a:r>
              <a:rPr lang="en-US" sz="1600" dirty="0" err="1"/>
              <a:t>наш</a:t>
            </a:r>
            <a:r>
              <a:rPr lang="en-US" sz="1600" dirty="0"/>
              <a:t> </a:t>
            </a:r>
            <a:r>
              <a:rPr lang="en-US" sz="1600" dirty="0" err="1"/>
              <a:t>мир</a:t>
            </a:r>
            <a:r>
              <a:rPr lang="en-US" sz="1600" dirty="0"/>
              <a:t> </a:t>
            </a:r>
            <a:r>
              <a:rPr lang="en-US" sz="1600" dirty="0" err="1"/>
              <a:t>болото</a:t>
            </a:r>
            <a:r>
              <a:rPr lang="en-US" sz="1600" dirty="0"/>
              <a:t>. </a:t>
            </a:r>
            <a:r>
              <a:rPr lang="en-US" sz="1600" dirty="0" err="1"/>
              <a:t>Можно</a:t>
            </a:r>
            <a:r>
              <a:rPr lang="en-US" sz="1600" dirty="0"/>
              <a:t> </a:t>
            </a:r>
            <a:r>
              <a:rPr lang="en-US" sz="1600" dirty="0" err="1"/>
              <a:t>ли</a:t>
            </a:r>
            <a:r>
              <a:rPr lang="en-US" sz="1600" dirty="0"/>
              <a:t> </a:t>
            </a:r>
            <a:r>
              <a:rPr lang="en-US" sz="1600" dirty="0" err="1"/>
              <a:t>остановить</a:t>
            </a:r>
            <a:r>
              <a:rPr lang="en-US" sz="1600" dirty="0"/>
              <a:t> </a:t>
            </a:r>
            <a:r>
              <a:rPr lang="en-US" sz="1600" dirty="0" err="1"/>
              <a:t>кого-то</a:t>
            </a:r>
            <a:r>
              <a:rPr lang="en-US" sz="1600" dirty="0"/>
              <a:t> </a:t>
            </a:r>
            <a:r>
              <a:rPr lang="en-US" sz="1600" dirty="0" err="1"/>
              <a:t>настолько</a:t>
            </a:r>
            <a:r>
              <a:rPr lang="en-US" sz="1600" dirty="0"/>
              <a:t> </a:t>
            </a:r>
            <a:r>
              <a:rPr lang="en-US" sz="1600" dirty="0" err="1"/>
              <a:t>могущественного</a:t>
            </a:r>
            <a:r>
              <a:rPr lang="en-US" sz="1600" dirty="0"/>
              <a:t> и </a:t>
            </a:r>
            <a:r>
              <a:rPr lang="en-US" sz="1600" dirty="0" err="1"/>
              <a:t>настолько</a:t>
            </a:r>
            <a:r>
              <a:rPr lang="en-US" sz="1600" dirty="0"/>
              <a:t> </a:t>
            </a:r>
            <a:r>
              <a:rPr lang="en-US" sz="1600" dirty="0" err="1"/>
              <a:t>озлобленного</a:t>
            </a:r>
            <a:r>
              <a:rPr lang="en-US" sz="1600" dirty="0"/>
              <a:t>?</a:t>
            </a:r>
          </a:p>
          <a:p>
            <a:r>
              <a:rPr lang="en-US" sz="1600" dirty="0" err="1"/>
              <a:t>Экземпляры</a:t>
            </a:r>
            <a:endParaRPr lang="en-US" sz="1600" dirty="0"/>
          </a:p>
          <a:p>
            <a:r>
              <a:rPr lang="en-US" sz="1600" dirty="0"/>
              <a:t>ЦДБ (1), Ф2 (1), Ф3 (1), Ф4 (1), Ф5 (1), Ф6 (1), Ф7 (1), Ф10 (1), Ф11 (1), Ф12 (1), Ф13 (1), Ф14 (1), Ф16 (1), Ф18 (1), Ф19 (1), Ф20 (1), Ф21 (1), Ф22 (1), Ф23 (1), Ф24 (1), ПВ (1), Ф25 (1), Ф26 (1), Ф27 (1), Ф30 (1)</a:t>
            </a:r>
          </a:p>
          <a:p>
            <a:endParaRPr lang="en-US" sz="1600" dirty="0"/>
          </a:p>
        </p:txBody>
      </p:sp>
    </p:spTree>
    <p:extLst>
      <p:ext uri="{BB962C8B-B14F-4D97-AF65-F5344CB8AC3E}">
        <p14:creationId xmlns:p14="http://schemas.microsoft.com/office/powerpoint/2010/main" xmlns="" val="284594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17EBDBE-A534-41BA-BBC0-541896413D90}"/>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a:t>Исигуро, К. </a:t>
            </a:r>
            <a:r>
              <a:rPr lang="en-US" sz="1900"/>
              <a:t/>
            </a:r>
            <a:br>
              <a:rPr lang="en-US" sz="1900"/>
            </a:br>
            <a:r>
              <a:rPr lang="en-US" sz="1900"/>
              <a:t>    Погребенный великан : [роман : 16+] / Кадзуо Исигуро ; [пер. с англ. М. Нуянзиной]. – Москва : Издательство "Э", 2018. - 416 с. - (Лучшее из лучшего. Книги лауреатов мировых литературных премий). - ISBN 978-5-04-090522-5. - Текст : непосредственный.</a:t>
            </a:r>
            <a:br>
              <a:rPr lang="en-US" sz="1900"/>
            </a:br>
            <a:endParaRPr lang="en-US" sz="1900"/>
          </a:p>
        </p:txBody>
      </p:sp>
      <p:pic>
        <p:nvPicPr>
          <p:cNvPr id="6" name="Объект 5">
            <a:extLst>
              <a:ext uri="{FF2B5EF4-FFF2-40B4-BE49-F238E27FC236}">
                <a16:creationId xmlns:a16="http://schemas.microsoft.com/office/drawing/2014/main" xmlns="" id="{FD3BECF5-A3B4-491B-9DF6-F4A19C1ADEA4}"/>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l="248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5E5B14E7-E45E-4A17-B6EA-567B39D02821}"/>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400"/>
              <a:t>"Погребенный великан" - роман необычный, завораживающий. </a:t>
            </a:r>
          </a:p>
          <a:p>
            <a:r>
              <a:rPr lang="en-US" sz="1400"/>
              <a:t>Автор переносит нас в Средневековую Англию, когда бритты воевали с саксами, а землю окутывала хмарь, заставляющая забывать только что прожитый час так же быстро, как утро, прожитое много лет назад. </a:t>
            </a:r>
          </a:p>
          <a:p>
            <a:r>
              <a:rPr lang="en-US" sz="1400"/>
              <a:t>Пожилая пара, Аксель и Беатриса, покидают свою деревушку и отправляются в полное опасностей путешествие - они хотят найти сына, которого не видели уже много лет. </a:t>
            </a:r>
          </a:p>
          <a:p>
            <a:r>
              <a:rPr lang="en-US" sz="1400"/>
              <a:t>Исигуро рассказывает историю о памяти и забвении, о мести и войне, о любви и прощении.</a:t>
            </a:r>
          </a:p>
          <a:p>
            <a:r>
              <a:rPr lang="en-US" sz="1400"/>
              <a:t>Но главное - о людях, о том, как все мы по большому счету одиноки.</a:t>
            </a:r>
          </a:p>
          <a:p>
            <a:r>
              <a:rPr lang="en-US" sz="1400"/>
              <a:t>Экземпляры</a:t>
            </a:r>
          </a:p>
          <a:p>
            <a:r>
              <a:rPr lang="en-US" sz="1400"/>
              <a:t>Ф5 (2), ЦБ (1), Ф1 (1), Ф2 (1), Ф3 (1), Ф4 (1), Ф7 (1), Ф8 (1), Ф12 (1), Ф13 (1), Ф14 (1), Ф15 (1), Ф17 (1), Ф18 (1), Ф19 (1), Ф20 (1), Ф21 (1), Ф22 (1), Ф23 (1), Ф24 (1), ПВ (1), Ф25 (1), Ф26 (1), Ф28 (1), Ф30 (1)</a:t>
            </a:r>
          </a:p>
          <a:p>
            <a:endParaRPr lang="en-US" sz="1400"/>
          </a:p>
        </p:txBody>
      </p:sp>
    </p:spTree>
    <p:extLst>
      <p:ext uri="{BB962C8B-B14F-4D97-AF65-F5344CB8AC3E}">
        <p14:creationId xmlns:p14="http://schemas.microsoft.com/office/powerpoint/2010/main" xmlns="" val="428181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F32F867-1D5A-4D26-8546-6632FFD84E31}"/>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a:t>Колочкова, В. А. </a:t>
            </a:r>
            <a:r>
              <a:rPr lang="en-US" sz="1900"/>
              <a:t/>
            </a:r>
            <a:br>
              <a:rPr lang="en-US" sz="1900"/>
            </a:br>
            <a:r>
              <a:rPr lang="en-US" sz="1900"/>
              <a:t>    Папина дочка : роман : [16+] / Вера Колочкова. - Москва: Эксмо, 2020. - 288 с. - (Секреты женского счастья. Проза Веры Колочковой). - ISBN 978-5-04-109066-1. - Текст : непосредственный.</a:t>
            </a:r>
            <a:br>
              <a:rPr lang="en-US" sz="1900"/>
            </a:br>
            <a:endParaRPr lang="en-US" sz="1900"/>
          </a:p>
        </p:txBody>
      </p:sp>
      <p:pic>
        <p:nvPicPr>
          <p:cNvPr id="6" name="Объект 5" descr="Изображение выглядит как стол, торт, тарелка, еда&#10;&#10;Автоматически созданное описание">
            <a:extLst>
              <a:ext uri="{FF2B5EF4-FFF2-40B4-BE49-F238E27FC236}">
                <a16:creationId xmlns:a16="http://schemas.microsoft.com/office/drawing/2014/main" xmlns="" id="{6A59D5E6-65F3-42A3-8233-603C54605E26}"/>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6F393FFE-1819-4832-830F-AC13B67ADE5B}"/>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700"/>
              <a:t>Есть женщины, которые хотят полностью владеть объектом своей любви, будь то мужчины или дети. Люда умела любить только такой - собственнической любовью. Однако добившись того, чтобы Саша стал ее мужем, она не обрела счастья. Отношения, когда-то наполненные теплом и заботой, постепенно разрушились, а дочь Таня, паталогически привязанная к отцу, совершенно не воспринимала мать. Но повзрослев и вырвавшись из-под контроля властной матери, Таня как ни странно начинает повторять ее жизненный сценарий, будто и вовсе не усвоив уроков прошлого…</a:t>
            </a:r>
          </a:p>
          <a:p>
            <a:r>
              <a:rPr lang="en-US" sz="1700"/>
              <a:t>Экземпляры</a:t>
            </a:r>
          </a:p>
          <a:p>
            <a:r>
              <a:rPr lang="en-US" sz="1700"/>
              <a:t> ЦБ (1), Ф1 (1), Ф2 (1), Ф3 (1), Ф4 (1), Ф5 (1), Ф7 (1), Ф8 (1), Ф12 (1), Ф13 (1), Ф14 (1), Ф15 (1), Ф17 (1), Ф18 (1), Ф19 (1), Ф20 (1), Ф21 (1), Ф22 (1), Ф23 (1), Ф24 (1), ПВ (1), Ф25 (1), Ф26 (1), Ф28 (1), Ф30 (1)</a:t>
            </a:r>
          </a:p>
          <a:p>
            <a:endParaRPr lang="en-US" sz="1700"/>
          </a:p>
        </p:txBody>
      </p:sp>
    </p:spTree>
    <p:extLst>
      <p:ext uri="{BB962C8B-B14F-4D97-AF65-F5344CB8AC3E}">
        <p14:creationId xmlns:p14="http://schemas.microsoft.com/office/powerpoint/2010/main" xmlns="" val="271994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16670B6E-4A85-4DE0-9F19-C92A0039D2FA}"/>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a:t>Коржаков, А. В. </a:t>
            </a:r>
            <a:r>
              <a:rPr lang="en-US" sz="2200"/>
              <a:t/>
            </a:r>
            <a:br>
              <a:rPr lang="en-US" sz="2200"/>
            </a:br>
            <a:r>
              <a:rPr lang="en-US" sz="2200"/>
              <a:t>    Кремлёвские сказы : [16+] / Александр Коржаков. - Москва : Эксмо, 2020. - 256 с. : ил. - (Свидетель эпохи). - ISBN 978-5-04-107758-7. - Текст : непосредственный.</a:t>
            </a:r>
            <a:br>
              <a:rPr lang="en-US" sz="2200"/>
            </a:br>
            <a:endParaRPr lang="en-US" sz="2200"/>
          </a:p>
        </p:txBody>
      </p:sp>
      <p:pic>
        <p:nvPicPr>
          <p:cNvPr id="6" name="Объект 5" descr="Изображение выглядит как рисунок&#10;&#10;Автоматически созданное описание">
            <a:extLst>
              <a:ext uri="{FF2B5EF4-FFF2-40B4-BE49-F238E27FC236}">
                <a16:creationId xmlns:a16="http://schemas.microsoft.com/office/drawing/2014/main" xmlns="" id="{659BAFEC-C4EA-47FB-A401-06B8194F6C7D}"/>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1229" r="6265" b="1"/>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5461AB75-0B75-4484-AB9C-2747770F9D6C}"/>
              </a:ext>
            </a:extLst>
          </p:cNvPr>
          <p:cNvSpPr>
            <a:spLocks noGrp="1"/>
          </p:cNvSpPr>
          <p:nvPr>
            <p:ph sz="half" idx="2"/>
          </p:nvPr>
        </p:nvSpPr>
        <p:spPr>
          <a:xfrm>
            <a:off x="4553734" y="2409830"/>
            <a:ext cx="7041366" cy="3705217"/>
          </a:xfrm>
        </p:spPr>
        <p:txBody>
          <a:bodyPr vert="horz" lIns="91440" tIns="45720" rIns="91440" bIns="45720" rtlCol="0">
            <a:normAutofit/>
          </a:bodyPr>
          <a:lstStyle/>
          <a:p>
            <a:r>
              <a:rPr lang="en-US" sz="1600" dirty="0" err="1"/>
              <a:t>Бывший</a:t>
            </a:r>
            <a:r>
              <a:rPr lang="en-US" sz="1600" dirty="0"/>
              <a:t> </a:t>
            </a:r>
            <a:r>
              <a:rPr lang="en-US" sz="1600" dirty="0" err="1"/>
              <a:t>начальник</a:t>
            </a:r>
            <a:r>
              <a:rPr lang="en-US" sz="1600" dirty="0"/>
              <a:t> </a:t>
            </a:r>
            <a:r>
              <a:rPr lang="en-US" sz="1600" dirty="0" err="1"/>
              <a:t>Службы</a:t>
            </a:r>
            <a:r>
              <a:rPr lang="en-US" sz="1600" dirty="0"/>
              <a:t> </a:t>
            </a:r>
            <a:r>
              <a:rPr lang="en-US" sz="1600" dirty="0" err="1"/>
              <a:t>безопасности</a:t>
            </a:r>
            <a:r>
              <a:rPr lang="en-US" sz="1600" dirty="0"/>
              <a:t> </a:t>
            </a:r>
            <a:r>
              <a:rPr lang="en-US" sz="1600" dirty="0" err="1"/>
              <a:t>Президента</a:t>
            </a:r>
            <a:r>
              <a:rPr lang="en-US" sz="1600" dirty="0"/>
              <a:t> и </a:t>
            </a:r>
            <a:r>
              <a:rPr lang="en-US" sz="1600" dirty="0" err="1"/>
              <a:t>автор</a:t>
            </a:r>
            <a:r>
              <a:rPr lang="en-US" sz="1600" dirty="0"/>
              <a:t> </a:t>
            </a:r>
            <a:r>
              <a:rPr lang="en-US" sz="1600" dirty="0" err="1"/>
              <a:t>литературных</a:t>
            </a:r>
            <a:r>
              <a:rPr lang="en-US" sz="1600" dirty="0"/>
              <a:t> </a:t>
            </a:r>
            <a:r>
              <a:rPr lang="en-US" sz="1600" dirty="0" err="1"/>
              <a:t>бестселлеров</a:t>
            </a:r>
            <a:r>
              <a:rPr lang="en-US" sz="1600" dirty="0"/>
              <a:t> - о </a:t>
            </a:r>
            <a:r>
              <a:rPr lang="en-US" sz="1600" dirty="0" err="1"/>
              <a:t>сегодняшних</a:t>
            </a:r>
            <a:r>
              <a:rPr lang="en-US" sz="1600" dirty="0"/>
              <a:t> </a:t>
            </a:r>
            <a:r>
              <a:rPr lang="en-US" sz="1600" dirty="0" err="1"/>
              <a:t>подвигах</a:t>
            </a:r>
            <a:r>
              <a:rPr lang="en-US" sz="1600" dirty="0"/>
              <a:t> "</a:t>
            </a:r>
            <a:r>
              <a:rPr lang="en-US" sz="1600" dirty="0" err="1"/>
              <a:t>героев</a:t>
            </a:r>
            <a:r>
              <a:rPr lang="en-US" sz="1600" dirty="0"/>
              <a:t> </a:t>
            </a:r>
            <a:r>
              <a:rPr lang="en-US" sz="1600" dirty="0" err="1"/>
              <a:t>нашего</a:t>
            </a:r>
            <a:r>
              <a:rPr lang="en-US" sz="1600" dirty="0"/>
              <a:t> </a:t>
            </a:r>
            <a:r>
              <a:rPr lang="en-US" sz="1600" dirty="0" err="1"/>
              <a:t>времени</a:t>
            </a:r>
            <a:r>
              <a:rPr lang="en-US" sz="1600" dirty="0"/>
              <a:t>". </a:t>
            </a:r>
            <a:r>
              <a:rPr lang="en-US" sz="1600" dirty="0" err="1"/>
              <a:t>Вы</a:t>
            </a:r>
            <a:r>
              <a:rPr lang="en-US" sz="1600" dirty="0"/>
              <a:t> </a:t>
            </a:r>
            <a:r>
              <a:rPr lang="en-US" sz="1600" dirty="0" err="1"/>
              <a:t>встретите</a:t>
            </a:r>
            <a:r>
              <a:rPr lang="en-US" sz="1600" dirty="0"/>
              <a:t> </a:t>
            </a:r>
            <a:r>
              <a:rPr lang="en-US" sz="1600" dirty="0" err="1"/>
              <a:t>как</a:t>
            </a:r>
            <a:r>
              <a:rPr lang="en-US" sz="1600" dirty="0"/>
              <a:t> </a:t>
            </a:r>
            <a:r>
              <a:rPr lang="en-US" sz="1600" dirty="0" err="1"/>
              <a:t>новые</a:t>
            </a:r>
            <a:r>
              <a:rPr lang="en-US" sz="1600" dirty="0"/>
              <a:t>, </a:t>
            </a:r>
            <a:r>
              <a:rPr lang="en-US" sz="1600" dirty="0" err="1"/>
              <a:t>так</a:t>
            </a:r>
            <a:r>
              <a:rPr lang="en-US" sz="1600" dirty="0"/>
              <a:t> и </a:t>
            </a:r>
            <a:r>
              <a:rPr lang="en-US" sz="1600" dirty="0" err="1"/>
              <a:t>давно</a:t>
            </a:r>
            <a:r>
              <a:rPr lang="en-US" sz="1600" dirty="0"/>
              <a:t> </a:t>
            </a:r>
            <a:r>
              <a:rPr lang="en-US" sz="1600" dirty="0" err="1"/>
              <a:t>знакомые</a:t>
            </a:r>
            <a:r>
              <a:rPr lang="en-US" sz="1600" dirty="0"/>
              <a:t> </a:t>
            </a:r>
            <a:r>
              <a:rPr lang="en-US" sz="1600" dirty="0" err="1"/>
              <a:t>лица</a:t>
            </a:r>
            <a:r>
              <a:rPr lang="en-US" sz="1600" dirty="0"/>
              <a:t> </a:t>
            </a:r>
            <a:r>
              <a:rPr lang="en-US" sz="1600" dirty="0" err="1"/>
              <a:t>из</a:t>
            </a:r>
            <a:r>
              <a:rPr lang="en-US" sz="1600" dirty="0"/>
              <a:t> </a:t>
            </a:r>
            <a:r>
              <a:rPr lang="en-US" sz="1600" dirty="0" err="1"/>
              <a:t>ельцинской</a:t>
            </a:r>
            <a:r>
              <a:rPr lang="en-US" sz="1600" dirty="0"/>
              <a:t> "</a:t>
            </a:r>
            <a:r>
              <a:rPr lang="en-US" sz="1600" dirty="0" err="1"/>
              <a:t>семьи</a:t>
            </a:r>
            <a:r>
              <a:rPr lang="en-US" sz="1600" dirty="0"/>
              <a:t>" и </a:t>
            </a:r>
            <a:r>
              <a:rPr lang="en-US" sz="1600" dirty="0" err="1"/>
              <a:t>круга</a:t>
            </a:r>
            <a:r>
              <a:rPr lang="en-US" sz="1600" dirty="0"/>
              <a:t> </a:t>
            </a:r>
            <a:r>
              <a:rPr lang="en-US" sz="1600" dirty="0" err="1"/>
              <a:t>ее</a:t>
            </a:r>
            <a:r>
              <a:rPr lang="en-US" sz="1600" dirty="0"/>
              <a:t> </a:t>
            </a:r>
            <a:r>
              <a:rPr lang="en-US" sz="1600" dirty="0" err="1"/>
              <a:t>приближенных</a:t>
            </a:r>
            <a:r>
              <a:rPr lang="en-US" sz="1600" dirty="0"/>
              <a:t>. </a:t>
            </a:r>
            <a:r>
              <a:rPr lang="en-US" sz="1600" dirty="0" err="1"/>
              <a:t>Найдете</a:t>
            </a:r>
            <a:r>
              <a:rPr lang="en-US" sz="1600" dirty="0"/>
              <a:t> </a:t>
            </a:r>
            <a:r>
              <a:rPr lang="en-US" sz="1600" dirty="0" err="1"/>
              <a:t>замечательные</a:t>
            </a:r>
            <a:r>
              <a:rPr lang="en-US" sz="1600" dirty="0"/>
              <a:t> </a:t>
            </a:r>
            <a:r>
              <a:rPr lang="en-US" sz="1600" dirty="0" err="1"/>
              <a:t>сатирические</a:t>
            </a:r>
            <a:r>
              <a:rPr lang="en-US" sz="1600" dirty="0"/>
              <a:t> </a:t>
            </a:r>
            <a:r>
              <a:rPr lang="en-US" sz="1600" dirty="0" err="1"/>
              <a:t>портреты</a:t>
            </a:r>
            <a:r>
              <a:rPr lang="en-US" sz="1600" dirty="0"/>
              <a:t>, </a:t>
            </a:r>
            <a:r>
              <a:rPr lang="en-US" sz="1600" dirty="0" err="1"/>
              <a:t>на</a:t>
            </a:r>
            <a:r>
              <a:rPr lang="en-US" sz="1600" dirty="0"/>
              <a:t> </a:t>
            </a:r>
            <a:r>
              <a:rPr lang="en-US" sz="1600" dirty="0" err="1"/>
              <a:t>которых</a:t>
            </a:r>
            <a:r>
              <a:rPr lang="en-US" sz="1600" dirty="0"/>
              <a:t> </a:t>
            </a:r>
            <a:r>
              <a:rPr lang="en-US" sz="1600" dirty="0" err="1"/>
              <a:t>легко</a:t>
            </a:r>
            <a:r>
              <a:rPr lang="en-US" sz="1600" dirty="0"/>
              <a:t> </a:t>
            </a:r>
            <a:r>
              <a:rPr lang="en-US" sz="1600" dirty="0" err="1"/>
              <a:t>узнаете</a:t>
            </a:r>
            <a:r>
              <a:rPr lang="en-US" sz="1600" dirty="0"/>
              <a:t> </a:t>
            </a:r>
            <a:r>
              <a:rPr lang="en-US" sz="1600" dirty="0" err="1"/>
              <a:t>изображенных</a:t>
            </a:r>
            <a:r>
              <a:rPr lang="en-US" sz="1600" dirty="0"/>
              <a:t> </a:t>
            </a:r>
            <a:r>
              <a:rPr lang="en-US" sz="1600" dirty="0" err="1"/>
              <a:t>по</a:t>
            </a:r>
            <a:r>
              <a:rPr lang="en-US" sz="1600" dirty="0"/>
              <a:t> </a:t>
            </a:r>
            <a:r>
              <a:rPr lang="en-US" sz="1600" dirty="0" err="1"/>
              <a:t>характерным</a:t>
            </a:r>
            <a:r>
              <a:rPr lang="en-US" sz="1600" dirty="0"/>
              <a:t> </a:t>
            </a:r>
            <a:r>
              <a:rPr lang="en-US" sz="1600" dirty="0" err="1"/>
              <a:t>чертам</a:t>
            </a:r>
            <a:r>
              <a:rPr lang="en-US" sz="1600" dirty="0"/>
              <a:t> и </a:t>
            </a:r>
            <a:r>
              <a:rPr lang="en-US" sz="1600" dirty="0" err="1"/>
              <a:t>скандальным</a:t>
            </a:r>
            <a:r>
              <a:rPr lang="en-US" sz="1600" dirty="0"/>
              <a:t> </a:t>
            </a:r>
            <a:r>
              <a:rPr lang="en-US" sz="1600" dirty="0" err="1"/>
              <a:t>делам</a:t>
            </a:r>
            <a:r>
              <a:rPr lang="en-US" sz="1600" dirty="0"/>
              <a:t>. </a:t>
            </a:r>
            <a:r>
              <a:rPr lang="en-US" sz="1600" dirty="0" err="1"/>
              <a:t>Коснетесь</a:t>
            </a:r>
            <a:r>
              <a:rPr lang="en-US" sz="1600" dirty="0"/>
              <a:t> </a:t>
            </a:r>
            <a:r>
              <a:rPr lang="en-US" sz="1600" dirty="0" err="1"/>
              <a:t>круга</a:t>
            </a:r>
            <a:r>
              <a:rPr lang="en-US" sz="1600" dirty="0"/>
              <a:t> "</a:t>
            </a:r>
            <a:r>
              <a:rPr lang="en-US" sz="1600" dirty="0" err="1"/>
              <a:t>неприкосновенных</a:t>
            </a:r>
            <a:r>
              <a:rPr lang="en-US" sz="1600" dirty="0"/>
              <a:t>", </a:t>
            </a:r>
            <a:r>
              <a:rPr lang="en-US" sz="1600" dirty="0" err="1"/>
              <a:t>придавших</a:t>
            </a:r>
            <a:r>
              <a:rPr lang="en-US" sz="1600" dirty="0"/>
              <a:t> </a:t>
            </a:r>
            <a:r>
              <a:rPr lang="en-US" sz="1600" dirty="0" err="1"/>
              <a:t>коррупции</a:t>
            </a:r>
            <a:r>
              <a:rPr lang="en-US" sz="1600" dirty="0"/>
              <a:t> </a:t>
            </a:r>
            <a:r>
              <a:rPr lang="en-US" sz="1600" dirty="0" err="1"/>
              <a:t>государственный</a:t>
            </a:r>
            <a:r>
              <a:rPr lang="en-US" sz="1600" dirty="0"/>
              <a:t> </a:t>
            </a:r>
            <a:r>
              <a:rPr lang="en-US" sz="1600" dirty="0" err="1"/>
              <a:t>масштаб</a:t>
            </a:r>
            <a:r>
              <a:rPr lang="en-US" sz="1600" dirty="0"/>
              <a:t>. </a:t>
            </a:r>
            <a:r>
              <a:rPr lang="en-US" sz="1600" dirty="0" err="1"/>
              <a:t>Познакомитесь</a:t>
            </a:r>
            <a:r>
              <a:rPr lang="en-US" sz="1600" dirty="0"/>
              <a:t> с </a:t>
            </a:r>
            <a:r>
              <a:rPr lang="en-US" sz="1600" dirty="0" err="1"/>
              <a:t>ворами</a:t>
            </a:r>
            <a:r>
              <a:rPr lang="en-US" sz="1600" dirty="0"/>
              <a:t> и </a:t>
            </a:r>
            <a:r>
              <a:rPr lang="en-US" sz="1600" dirty="0" err="1"/>
              <a:t>воришками</a:t>
            </a:r>
            <a:r>
              <a:rPr lang="en-US" sz="1600" dirty="0"/>
              <a:t> </a:t>
            </a:r>
            <a:r>
              <a:rPr lang="en-US" sz="1600" dirty="0" err="1"/>
              <a:t>всех</a:t>
            </a:r>
            <a:r>
              <a:rPr lang="en-US" sz="1600" dirty="0"/>
              <a:t> </a:t>
            </a:r>
            <a:r>
              <a:rPr lang="en-US" sz="1600" dirty="0" err="1"/>
              <a:t>калибров</a:t>
            </a:r>
            <a:r>
              <a:rPr lang="en-US" sz="1600" dirty="0"/>
              <a:t> </a:t>
            </a:r>
            <a:r>
              <a:rPr lang="en-US" sz="1600" dirty="0" err="1"/>
              <a:t>на</a:t>
            </a:r>
            <a:r>
              <a:rPr lang="en-US" sz="1600" dirty="0"/>
              <a:t> </a:t>
            </a:r>
            <a:r>
              <a:rPr lang="en-US" sz="1600" dirty="0" err="1"/>
              <a:t>государственной</a:t>
            </a:r>
            <a:r>
              <a:rPr lang="en-US" sz="1600" dirty="0"/>
              <a:t> </a:t>
            </a:r>
            <a:r>
              <a:rPr lang="en-US" sz="1600" dirty="0" err="1"/>
              <a:t>службе</a:t>
            </a:r>
            <a:r>
              <a:rPr lang="en-US" sz="1600" dirty="0"/>
              <a:t>, </a:t>
            </a:r>
            <a:r>
              <a:rPr lang="en-US" sz="1600" dirty="0" err="1"/>
              <a:t>делающих</a:t>
            </a:r>
            <a:r>
              <a:rPr lang="en-US" sz="1600" dirty="0"/>
              <a:t> </a:t>
            </a:r>
            <a:r>
              <a:rPr lang="en-US" sz="1600" dirty="0" err="1"/>
              <a:t>общее</a:t>
            </a:r>
            <a:r>
              <a:rPr lang="en-US" sz="1600" dirty="0"/>
              <a:t> </a:t>
            </a:r>
            <a:r>
              <a:rPr lang="en-US" sz="1600" dirty="0" err="1"/>
              <a:t>дело</a:t>
            </a:r>
            <a:r>
              <a:rPr lang="en-US" sz="1600" dirty="0"/>
              <a:t>. </a:t>
            </a:r>
            <a:r>
              <a:rPr lang="en-US" sz="1600" dirty="0" err="1"/>
              <a:t>Книга-награда</a:t>
            </a:r>
            <a:r>
              <a:rPr lang="en-US" sz="1600" dirty="0"/>
              <a:t> и </a:t>
            </a:r>
            <a:r>
              <a:rPr lang="en-US" sz="1600" dirty="0" err="1"/>
              <a:t>наслаждение</a:t>
            </a:r>
            <a:r>
              <a:rPr lang="en-US" sz="1600" dirty="0"/>
              <a:t> </a:t>
            </a:r>
            <a:r>
              <a:rPr lang="en-US" sz="1600" dirty="0" err="1"/>
              <a:t>для</a:t>
            </a:r>
            <a:r>
              <a:rPr lang="en-US" sz="1600" dirty="0"/>
              <a:t> </a:t>
            </a:r>
            <a:r>
              <a:rPr lang="en-US" sz="1600" dirty="0" err="1"/>
              <a:t>тех</a:t>
            </a:r>
            <a:r>
              <a:rPr lang="en-US" sz="1600" dirty="0"/>
              <a:t>, </a:t>
            </a:r>
            <a:r>
              <a:rPr lang="en-US" sz="1600" dirty="0" err="1"/>
              <a:t>кто</a:t>
            </a:r>
            <a:r>
              <a:rPr lang="en-US" sz="1600" dirty="0"/>
              <a:t> </a:t>
            </a:r>
            <a:r>
              <a:rPr lang="en-US" sz="1600" dirty="0" err="1"/>
              <a:t>до</a:t>
            </a:r>
            <a:r>
              <a:rPr lang="en-US" sz="1600" dirty="0"/>
              <a:t> </a:t>
            </a:r>
            <a:r>
              <a:rPr lang="en-US" sz="1600" dirty="0" err="1"/>
              <a:t>сих</a:t>
            </a:r>
            <a:r>
              <a:rPr lang="en-US" sz="1600" dirty="0"/>
              <a:t> </a:t>
            </a:r>
            <a:r>
              <a:rPr lang="en-US" sz="1600" dirty="0" err="1"/>
              <a:t>пор</a:t>
            </a:r>
            <a:r>
              <a:rPr lang="en-US" sz="1600" dirty="0"/>
              <a:t> </a:t>
            </a:r>
            <a:r>
              <a:rPr lang="en-US" sz="1600" dirty="0" err="1"/>
              <a:t>жалел</a:t>
            </a:r>
            <a:r>
              <a:rPr lang="en-US" sz="1600" dirty="0"/>
              <a:t>, </a:t>
            </a:r>
            <a:r>
              <a:rPr lang="en-US" sz="1600" dirty="0" err="1"/>
              <a:t>что</a:t>
            </a:r>
            <a:r>
              <a:rPr lang="en-US" sz="1600" dirty="0"/>
              <a:t> "</a:t>
            </a:r>
            <a:r>
              <a:rPr lang="en-US" sz="1600" dirty="0" err="1"/>
              <a:t>нет</a:t>
            </a:r>
            <a:r>
              <a:rPr lang="en-US" sz="1600" dirty="0"/>
              <a:t> </a:t>
            </a:r>
            <a:r>
              <a:rPr lang="en-US" sz="1600" dirty="0" err="1"/>
              <a:t>на</a:t>
            </a:r>
            <a:r>
              <a:rPr lang="en-US" sz="1600" dirty="0"/>
              <a:t> </a:t>
            </a:r>
            <a:r>
              <a:rPr lang="en-US" sz="1600" dirty="0" err="1"/>
              <a:t>них</a:t>
            </a:r>
            <a:r>
              <a:rPr lang="en-US" sz="1600" dirty="0"/>
              <a:t> </a:t>
            </a:r>
            <a:r>
              <a:rPr lang="en-US" sz="1600" dirty="0" err="1"/>
              <a:t>нового</a:t>
            </a:r>
            <a:r>
              <a:rPr lang="en-US" sz="1600" dirty="0"/>
              <a:t> </a:t>
            </a:r>
            <a:r>
              <a:rPr lang="en-US" sz="1600" dirty="0" err="1"/>
              <a:t>Салтыкова-Щедрина</a:t>
            </a:r>
            <a:r>
              <a:rPr lang="en-US" sz="1600" dirty="0"/>
              <a:t>".</a:t>
            </a:r>
          </a:p>
          <a:p>
            <a:r>
              <a:rPr lang="en-US" sz="1600" dirty="0" err="1"/>
              <a:t>Экземпляры</a:t>
            </a:r>
            <a:endParaRPr lang="en-US" sz="1600" dirty="0"/>
          </a:p>
          <a:p>
            <a:r>
              <a:rPr lang="en-US" sz="1600" dirty="0"/>
              <a:t>ЦБ (1), Ф1 (1), Ф2 (1), Ф3 (1), Ф4 (1), Ф5 (1), Ф7 (1), Ф8 (1), Ф12 (1), Ф13 (1), Ф14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380451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55F88E02-63D9-402B-BE6F-FF5BAD7ECEFA}"/>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dirty="0" err="1"/>
              <a:t>Коэльо</a:t>
            </a:r>
            <a:r>
              <a:rPr lang="en-US" sz="2200" b="1" dirty="0"/>
              <a:t>, П. </a:t>
            </a:r>
            <a:r>
              <a:rPr lang="en-US" sz="2200" dirty="0"/>
              <a:t/>
            </a:r>
            <a:br>
              <a:rPr lang="en-US" sz="2200" dirty="0"/>
            </a:br>
            <a:r>
              <a:rPr lang="en-US" sz="2200" dirty="0"/>
              <a:t>    </a:t>
            </a:r>
            <a:r>
              <a:rPr lang="en-US" sz="2200" dirty="0" err="1"/>
              <a:t>Хиппи</a:t>
            </a:r>
            <a:r>
              <a:rPr lang="en-US" sz="2200" dirty="0"/>
              <a:t> : [</a:t>
            </a:r>
            <a:r>
              <a:rPr lang="en-US" sz="2200" dirty="0" err="1"/>
              <a:t>роман</a:t>
            </a:r>
            <a:r>
              <a:rPr lang="en-US" sz="2200" dirty="0"/>
              <a:t> : 18+] / </a:t>
            </a:r>
            <a:r>
              <a:rPr lang="en-US" sz="2200" dirty="0" err="1"/>
              <a:t>Пауло</a:t>
            </a:r>
            <a:r>
              <a:rPr lang="en-US" sz="2200" dirty="0"/>
              <a:t> </a:t>
            </a:r>
            <a:r>
              <a:rPr lang="en-US" sz="2200" dirty="0" err="1"/>
              <a:t>Коэльо</a:t>
            </a:r>
            <a:r>
              <a:rPr lang="en-US" sz="2200" dirty="0"/>
              <a:t> ; [</a:t>
            </a:r>
            <a:r>
              <a:rPr lang="en-US" sz="2200" dirty="0" err="1"/>
              <a:t>пер</a:t>
            </a:r>
            <a:r>
              <a:rPr lang="en-US" sz="2200" dirty="0"/>
              <a:t>. с </a:t>
            </a:r>
            <a:r>
              <a:rPr lang="en-US" sz="2200" dirty="0" err="1"/>
              <a:t>португ</a:t>
            </a:r>
            <a:r>
              <a:rPr lang="en-US" sz="2200" dirty="0"/>
              <a:t>. А. </a:t>
            </a:r>
            <a:r>
              <a:rPr lang="en-US" sz="2200" dirty="0" err="1"/>
              <a:t>Богдановского</a:t>
            </a:r>
            <a:r>
              <a:rPr lang="en-US" sz="2200" dirty="0"/>
              <a:t>]. - </a:t>
            </a:r>
            <a:r>
              <a:rPr lang="en-US" sz="2200" dirty="0" err="1"/>
              <a:t>Москва</a:t>
            </a:r>
            <a:r>
              <a:rPr lang="en-US" sz="2200" dirty="0"/>
              <a:t> : </a:t>
            </a:r>
            <a:r>
              <a:rPr lang="en-US" sz="2200" dirty="0" err="1"/>
              <a:t>Эксмо</a:t>
            </a:r>
            <a:r>
              <a:rPr lang="en-US" sz="2200" dirty="0"/>
              <a:t>, 2018. - 320 с. - ISBN 978-5-04-097050-6. – </a:t>
            </a:r>
            <a:r>
              <a:rPr lang="en-US" sz="2200" dirty="0" err="1"/>
              <a:t>Текст</a:t>
            </a:r>
            <a:r>
              <a:rPr lang="en-US" sz="2200" dirty="0"/>
              <a:t> : </a:t>
            </a:r>
            <a:r>
              <a:rPr lang="en-US" sz="2200" dirty="0" err="1"/>
              <a:t>непосредственный</a:t>
            </a:r>
            <a:r>
              <a:rPr lang="en-US" sz="2200" dirty="0"/>
              <a:t>.</a:t>
            </a:r>
            <a:br>
              <a:rPr lang="en-US" sz="2200" dirty="0"/>
            </a:br>
            <a:endParaRPr lang="en-US" sz="2200" dirty="0"/>
          </a:p>
        </p:txBody>
      </p:sp>
      <p:pic>
        <p:nvPicPr>
          <p:cNvPr id="6" name="Объект 5" descr="Изображение выглядит как еда, коробка, знак, держит&#10;&#10;Автоматически созданное описание">
            <a:extLst>
              <a:ext uri="{FF2B5EF4-FFF2-40B4-BE49-F238E27FC236}">
                <a16:creationId xmlns:a16="http://schemas.microsoft.com/office/drawing/2014/main" xmlns="" id="{8337BA57-F92E-4D0E-8A5A-5941F0FC86DD}"/>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482" r="389"/>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8E3F3AE3-B2D4-4129-BB2F-EC2CA5610D43}"/>
              </a:ext>
            </a:extLst>
          </p:cNvPr>
          <p:cNvSpPr>
            <a:spLocks noGrp="1"/>
          </p:cNvSpPr>
          <p:nvPr>
            <p:ph sz="half" idx="2"/>
          </p:nvPr>
        </p:nvSpPr>
        <p:spPr>
          <a:xfrm>
            <a:off x="4553734" y="2409830"/>
            <a:ext cx="6798539" cy="3705217"/>
          </a:xfrm>
        </p:spPr>
        <p:txBody>
          <a:bodyPr vert="horz" lIns="91440" tIns="45720" rIns="91440" bIns="45720" rtlCol="0">
            <a:normAutofit fontScale="85000" lnSpcReduction="10000"/>
          </a:bodyPr>
          <a:lstStyle/>
          <a:p>
            <a:pPr>
              <a:lnSpc>
                <a:spcPct val="150000"/>
              </a:lnSpc>
            </a:pPr>
            <a:r>
              <a:rPr lang="en-US" sz="1400" dirty="0"/>
              <a:t>"</a:t>
            </a:r>
            <a:r>
              <a:rPr lang="en-US" sz="1400" dirty="0" err="1"/>
              <a:t>Все</a:t>
            </a:r>
            <a:r>
              <a:rPr lang="en-US" sz="1400" dirty="0"/>
              <a:t>, о </a:t>
            </a:r>
            <a:r>
              <a:rPr lang="en-US" sz="1400" dirty="0" err="1"/>
              <a:t>чем</a:t>
            </a:r>
            <a:r>
              <a:rPr lang="en-US" sz="1400" dirty="0"/>
              <a:t> </a:t>
            </a:r>
            <a:r>
              <a:rPr lang="en-US" sz="1400" dirty="0" err="1"/>
              <a:t>повествуется</a:t>
            </a:r>
            <a:r>
              <a:rPr lang="en-US" sz="1400" dirty="0"/>
              <a:t> </a:t>
            </a:r>
            <a:r>
              <a:rPr lang="en-US" sz="1400" dirty="0" err="1"/>
              <a:t>здесь</a:t>
            </a:r>
            <a:r>
              <a:rPr lang="en-US" sz="1400" dirty="0"/>
              <a:t>, </a:t>
            </a:r>
            <a:r>
              <a:rPr lang="en-US" sz="1400" dirty="0" err="1"/>
              <a:t>было</a:t>
            </a:r>
            <a:r>
              <a:rPr lang="en-US" sz="1400" dirty="0"/>
              <a:t> </a:t>
            </a:r>
            <a:r>
              <a:rPr lang="en-US" sz="1400" dirty="0" err="1"/>
              <a:t>прожито</a:t>
            </a:r>
            <a:r>
              <a:rPr lang="en-US" sz="1400" dirty="0"/>
              <a:t> и </a:t>
            </a:r>
            <a:r>
              <a:rPr lang="en-US" sz="1400" dirty="0" err="1"/>
              <a:t>пережито</a:t>
            </a:r>
            <a:r>
              <a:rPr lang="en-US" sz="1400" dirty="0"/>
              <a:t> </a:t>
            </a:r>
            <a:r>
              <a:rPr lang="en-US" sz="1400" dirty="0" err="1"/>
              <a:t>мной</a:t>
            </a:r>
            <a:r>
              <a:rPr lang="en-US" sz="1400" dirty="0"/>
              <a:t> </a:t>
            </a:r>
            <a:r>
              <a:rPr lang="en-US" sz="1400" dirty="0" err="1"/>
              <a:t>лично</a:t>
            </a:r>
            <a:r>
              <a:rPr lang="en-US" sz="1400" dirty="0"/>
              <a:t>". </a:t>
            </a:r>
            <a:r>
              <a:rPr lang="en-US" sz="1400" dirty="0" err="1"/>
              <a:t>Так</a:t>
            </a:r>
            <a:r>
              <a:rPr lang="en-US" sz="1400" dirty="0"/>
              <a:t> </a:t>
            </a:r>
            <a:r>
              <a:rPr lang="en-US" sz="1400" dirty="0" err="1"/>
              <a:t>начинается</a:t>
            </a:r>
            <a:r>
              <a:rPr lang="en-US" sz="1400" dirty="0"/>
              <a:t> </a:t>
            </a:r>
            <a:r>
              <a:rPr lang="en-US" sz="1400" dirty="0" err="1"/>
              <a:t>роман</a:t>
            </a:r>
            <a:r>
              <a:rPr lang="en-US" sz="1400" dirty="0"/>
              <a:t> </a:t>
            </a:r>
            <a:r>
              <a:rPr lang="en-US" sz="1400" dirty="0" err="1"/>
              <a:t>мега</a:t>
            </a:r>
            <a:r>
              <a:rPr lang="en-US" sz="1400" dirty="0"/>
              <a:t> </a:t>
            </a:r>
            <a:r>
              <a:rPr lang="en-US" sz="1400" dirty="0" err="1"/>
              <a:t>популярного</a:t>
            </a:r>
            <a:r>
              <a:rPr lang="en-US" sz="1400" dirty="0"/>
              <a:t> </a:t>
            </a:r>
            <a:r>
              <a:rPr lang="en-US" sz="1400" dirty="0" err="1"/>
              <a:t>сегодня</a:t>
            </a:r>
            <a:r>
              <a:rPr lang="en-US" sz="1400" dirty="0"/>
              <a:t> </a:t>
            </a:r>
            <a:r>
              <a:rPr lang="en-US" sz="1400" dirty="0" err="1"/>
              <a:t>писателя</a:t>
            </a:r>
            <a:r>
              <a:rPr lang="en-US" sz="1400" dirty="0"/>
              <a:t> </a:t>
            </a:r>
            <a:r>
              <a:rPr lang="en-US" sz="1400" dirty="0" err="1"/>
              <a:t>Пауло</a:t>
            </a:r>
            <a:r>
              <a:rPr lang="en-US" sz="1400" dirty="0"/>
              <a:t> </a:t>
            </a:r>
            <a:r>
              <a:rPr lang="en-US" sz="1400" dirty="0" err="1"/>
              <a:t>Коэльо</a:t>
            </a:r>
            <a:r>
              <a:rPr lang="en-US" sz="1400" dirty="0"/>
              <a:t>. </a:t>
            </a:r>
            <a:r>
              <a:rPr lang="en-US" sz="1400" dirty="0" err="1"/>
              <a:t>За</a:t>
            </a:r>
            <a:r>
              <a:rPr lang="en-US" sz="1400" dirty="0"/>
              <a:t> 70 </a:t>
            </a:r>
            <a:r>
              <a:rPr lang="en-US" sz="1400" dirty="0" err="1"/>
              <a:t>долларов</a:t>
            </a:r>
            <a:r>
              <a:rPr lang="en-US" sz="1400" dirty="0"/>
              <a:t> </a:t>
            </a:r>
            <a:r>
              <a:rPr lang="en-US" sz="1400" dirty="0" err="1"/>
              <a:t>главные</a:t>
            </a:r>
            <a:r>
              <a:rPr lang="en-US" sz="1400" dirty="0"/>
              <a:t> </a:t>
            </a:r>
            <a:r>
              <a:rPr lang="en-US" sz="1400" dirty="0" err="1"/>
              <a:t>герои</a:t>
            </a:r>
            <a:r>
              <a:rPr lang="en-US" sz="1400" dirty="0"/>
              <a:t> </a:t>
            </a:r>
            <a:r>
              <a:rPr lang="en-US" sz="1400" dirty="0" err="1"/>
              <a:t>романа</a:t>
            </a:r>
            <a:r>
              <a:rPr lang="en-US" sz="1400" dirty="0"/>
              <a:t> </a:t>
            </a:r>
            <a:r>
              <a:rPr lang="en-US" sz="1400" dirty="0" err="1"/>
              <a:t>Пауло</a:t>
            </a:r>
            <a:r>
              <a:rPr lang="en-US" sz="1400" dirty="0"/>
              <a:t> и </a:t>
            </a:r>
            <a:r>
              <a:rPr lang="en-US" sz="1400" dirty="0" err="1"/>
              <a:t>Карла</a:t>
            </a:r>
            <a:r>
              <a:rPr lang="en-US" sz="1400" dirty="0"/>
              <a:t> </a:t>
            </a:r>
            <a:r>
              <a:rPr lang="en-US" sz="1400" dirty="0" err="1"/>
              <a:t>совершают</a:t>
            </a:r>
            <a:r>
              <a:rPr lang="en-US" sz="1400" dirty="0"/>
              <a:t> </a:t>
            </a:r>
            <a:r>
              <a:rPr lang="en-US" sz="1400" dirty="0" err="1"/>
              <a:t>полное</a:t>
            </a:r>
            <a:r>
              <a:rPr lang="en-US" sz="1400" dirty="0"/>
              <a:t> </a:t>
            </a:r>
            <a:r>
              <a:rPr lang="en-US" sz="1400" dirty="0" err="1"/>
              <a:t>опасных</a:t>
            </a:r>
            <a:r>
              <a:rPr lang="en-US" sz="1400" dirty="0"/>
              <a:t> </a:t>
            </a:r>
            <a:r>
              <a:rPr lang="en-US" sz="1400" dirty="0" err="1"/>
              <a:t>приключений</a:t>
            </a:r>
            <a:r>
              <a:rPr lang="en-US" sz="1400" dirty="0"/>
              <a:t> </a:t>
            </a:r>
            <a:r>
              <a:rPr lang="en-US" sz="1400" dirty="0" err="1"/>
              <a:t>путешествие</a:t>
            </a:r>
            <a:r>
              <a:rPr lang="en-US" sz="1400" dirty="0"/>
              <a:t> </a:t>
            </a:r>
            <a:r>
              <a:rPr lang="en-US" sz="1400" dirty="0" err="1"/>
              <a:t>по</a:t>
            </a:r>
            <a:r>
              <a:rPr lang="en-US" sz="1400" dirty="0"/>
              <a:t> </a:t>
            </a:r>
            <a:r>
              <a:rPr lang="en-US" sz="1400" dirty="0" err="1"/>
              <a:t>новой</a:t>
            </a:r>
            <a:r>
              <a:rPr lang="en-US" sz="1400" dirty="0"/>
              <a:t> "</a:t>
            </a:r>
            <a:r>
              <a:rPr lang="en-US" sz="1400" dirty="0" err="1"/>
              <a:t>тропе</a:t>
            </a:r>
            <a:r>
              <a:rPr lang="en-US" sz="1400" dirty="0"/>
              <a:t> </a:t>
            </a:r>
            <a:r>
              <a:rPr lang="en-US" sz="1400" dirty="0" err="1"/>
              <a:t>хиппи</a:t>
            </a:r>
            <a:r>
              <a:rPr lang="en-US" sz="1400" dirty="0"/>
              <a:t>" </a:t>
            </a:r>
            <a:r>
              <a:rPr lang="en-US" sz="1400" dirty="0" err="1"/>
              <a:t>из</a:t>
            </a:r>
            <a:r>
              <a:rPr lang="en-US" sz="1400" dirty="0"/>
              <a:t> </a:t>
            </a:r>
            <a:r>
              <a:rPr lang="en-US" sz="1400" dirty="0" err="1"/>
              <a:t>Амстердама</a:t>
            </a:r>
            <a:r>
              <a:rPr lang="en-US" sz="1400" dirty="0"/>
              <a:t> (</a:t>
            </a:r>
            <a:r>
              <a:rPr lang="en-US" sz="1400" dirty="0" err="1"/>
              <a:t>Голландия</a:t>
            </a:r>
            <a:r>
              <a:rPr lang="en-US" sz="1400" dirty="0"/>
              <a:t>) в </a:t>
            </a:r>
            <a:r>
              <a:rPr lang="en-US" sz="1400" dirty="0" err="1"/>
              <a:t>Катманду</a:t>
            </a:r>
            <a:r>
              <a:rPr lang="en-US" sz="1400" dirty="0"/>
              <a:t> (</a:t>
            </a:r>
            <a:r>
              <a:rPr lang="en-US" sz="1400" dirty="0" err="1"/>
              <a:t>Непал</a:t>
            </a:r>
            <a:r>
              <a:rPr lang="en-US" sz="1400" dirty="0"/>
              <a:t>). </a:t>
            </a:r>
            <a:r>
              <a:rPr lang="en-US" sz="1400" dirty="0" err="1"/>
              <a:t>Что</a:t>
            </a:r>
            <a:r>
              <a:rPr lang="en-US" sz="1400" dirty="0"/>
              <a:t> </a:t>
            </a:r>
            <a:r>
              <a:rPr lang="en-US" sz="1400" dirty="0" err="1"/>
              <a:t>влекло</a:t>
            </a:r>
            <a:r>
              <a:rPr lang="en-US" sz="1400" dirty="0"/>
              <a:t> </a:t>
            </a:r>
            <a:r>
              <a:rPr lang="en-US" sz="1400" dirty="0" err="1"/>
              <a:t>этих</a:t>
            </a:r>
            <a:r>
              <a:rPr lang="en-US" sz="1400" dirty="0"/>
              <a:t> </a:t>
            </a:r>
            <a:r>
              <a:rPr lang="en-US" sz="1400" dirty="0" err="1"/>
              <a:t>смелых</a:t>
            </a:r>
            <a:r>
              <a:rPr lang="en-US" sz="1400" dirty="0"/>
              <a:t>, </a:t>
            </a:r>
            <a:r>
              <a:rPr lang="en-US" sz="1400" dirty="0" err="1"/>
              <a:t>молодых</a:t>
            </a:r>
            <a:r>
              <a:rPr lang="en-US" sz="1400" dirty="0"/>
              <a:t> </a:t>
            </a:r>
            <a:r>
              <a:rPr lang="en-US" sz="1400" dirty="0" err="1"/>
              <a:t>людей</a:t>
            </a:r>
            <a:r>
              <a:rPr lang="en-US" sz="1400" dirty="0"/>
              <a:t> в </a:t>
            </a:r>
            <a:r>
              <a:rPr lang="en-US" sz="1400" dirty="0" err="1"/>
              <a:t>дальние</a:t>
            </a:r>
            <a:r>
              <a:rPr lang="en-US" sz="1400" dirty="0"/>
              <a:t> </a:t>
            </a:r>
            <a:r>
              <a:rPr lang="en-US" sz="1400" dirty="0" err="1"/>
              <a:t>дали</a:t>
            </a:r>
            <a:r>
              <a:rPr lang="en-US" sz="1400" dirty="0"/>
              <a:t>? О </a:t>
            </a:r>
            <a:r>
              <a:rPr lang="en-US" sz="1400" dirty="0" err="1"/>
              <a:t>чем</a:t>
            </a:r>
            <a:r>
              <a:rPr lang="en-US" sz="1400" dirty="0"/>
              <a:t> </a:t>
            </a:r>
            <a:r>
              <a:rPr lang="en-US" sz="1400" dirty="0" err="1"/>
              <a:t>мечтало</a:t>
            </a:r>
            <a:r>
              <a:rPr lang="en-US" sz="1400" dirty="0"/>
              <a:t> </a:t>
            </a:r>
            <a:r>
              <a:rPr lang="en-US" sz="1400" dirty="0" err="1"/>
              <a:t>это</a:t>
            </a:r>
            <a:r>
              <a:rPr lang="en-US" sz="1400" dirty="0"/>
              <a:t> </a:t>
            </a:r>
            <a:r>
              <a:rPr lang="en-US" sz="1400" dirty="0" err="1"/>
              <a:t>племя</a:t>
            </a:r>
            <a:r>
              <a:rPr lang="en-US" sz="1400" dirty="0"/>
              <a:t> </a:t>
            </a:r>
            <a:r>
              <a:rPr lang="en-US" sz="1400" dirty="0" err="1"/>
              <a:t>без</a:t>
            </a:r>
            <a:r>
              <a:rPr lang="en-US" sz="1400" dirty="0"/>
              <a:t> </a:t>
            </a:r>
            <a:r>
              <a:rPr lang="en-US" sz="1400" dirty="0" err="1"/>
              <a:t>вождя</a:t>
            </a:r>
            <a:r>
              <a:rPr lang="en-US" sz="1400" dirty="0"/>
              <a:t>? </a:t>
            </a:r>
            <a:r>
              <a:rPr lang="en-US" sz="1400" dirty="0" err="1"/>
              <a:t>Почему</a:t>
            </a:r>
            <a:r>
              <a:rPr lang="en-US" sz="1400" dirty="0"/>
              <a:t> </a:t>
            </a:r>
            <a:r>
              <a:rPr lang="en-US" sz="1400" dirty="0" err="1"/>
              <a:t>так</a:t>
            </a:r>
            <a:r>
              <a:rPr lang="en-US" sz="1400" dirty="0"/>
              <a:t> </a:t>
            </a:r>
            <a:r>
              <a:rPr lang="en-US" sz="1400" dirty="0" err="1"/>
              <a:t>стремились</a:t>
            </a:r>
            <a:r>
              <a:rPr lang="en-US" sz="1400" dirty="0"/>
              <a:t> </a:t>
            </a:r>
            <a:r>
              <a:rPr lang="en-US" sz="1400" dirty="0" err="1"/>
              <a:t>вырваться</a:t>
            </a:r>
            <a:r>
              <a:rPr lang="en-US" sz="1400" dirty="0"/>
              <a:t> </a:t>
            </a:r>
            <a:r>
              <a:rPr lang="en-US" sz="1400" dirty="0" err="1"/>
              <a:t>из</a:t>
            </a:r>
            <a:r>
              <a:rPr lang="en-US" sz="1400" dirty="0"/>
              <a:t> </a:t>
            </a:r>
            <a:r>
              <a:rPr lang="en-US" sz="1400" dirty="0" err="1"/>
              <a:t>родного</a:t>
            </a:r>
            <a:r>
              <a:rPr lang="en-US" sz="1400" dirty="0"/>
              <a:t> </a:t>
            </a:r>
            <a:r>
              <a:rPr lang="en-US" sz="1400" dirty="0" err="1"/>
              <a:t>гнезда</a:t>
            </a:r>
            <a:r>
              <a:rPr lang="en-US" sz="1400" dirty="0"/>
              <a:t>, </a:t>
            </a:r>
            <a:r>
              <a:rPr lang="en-US" sz="1400" dirty="0" err="1"/>
              <a:t>сообщая</a:t>
            </a:r>
            <a:r>
              <a:rPr lang="en-US" sz="1400" dirty="0"/>
              <a:t> </a:t>
            </a:r>
            <a:r>
              <a:rPr lang="en-US" sz="1400" dirty="0" err="1"/>
              <a:t>родителям</a:t>
            </a:r>
            <a:r>
              <a:rPr lang="en-US" sz="1400" dirty="0"/>
              <a:t>: "</a:t>
            </a:r>
            <a:r>
              <a:rPr lang="en-US" sz="1400" dirty="0" err="1"/>
              <a:t>Дорогой</a:t>
            </a:r>
            <a:r>
              <a:rPr lang="en-US" sz="1400" dirty="0"/>
              <a:t> </a:t>
            </a:r>
            <a:r>
              <a:rPr lang="en-US" sz="1400" dirty="0" err="1"/>
              <a:t>папа</a:t>
            </a:r>
            <a:r>
              <a:rPr lang="en-US" sz="1400" dirty="0"/>
              <a:t>, я </a:t>
            </a:r>
            <a:r>
              <a:rPr lang="en-US" sz="1400" dirty="0" err="1"/>
              <a:t>знаю</a:t>
            </a:r>
            <a:r>
              <a:rPr lang="en-US" sz="1400" dirty="0"/>
              <a:t>, </a:t>
            </a:r>
            <a:r>
              <a:rPr lang="en-US" sz="1400" dirty="0" err="1"/>
              <a:t>ты</a:t>
            </a:r>
            <a:r>
              <a:rPr lang="en-US" sz="1400" dirty="0"/>
              <a:t> </a:t>
            </a:r>
            <a:r>
              <a:rPr lang="en-US" sz="1400" dirty="0" err="1"/>
              <a:t>хочешь</a:t>
            </a:r>
            <a:r>
              <a:rPr lang="en-US" sz="1400" dirty="0"/>
              <a:t>, </a:t>
            </a:r>
            <a:r>
              <a:rPr lang="en-US" sz="1400" dirty="0" err="1"/>
              <a:t>чтобы</a:t>
            </a:r>
            <a:r>
              <a:rPr lang="en-US" sz="1400" dirty="0"/>
              <a:t> я </a:t>
            </a:r>
            <a:r>
              <a:rPr lang="en-US" sz="1400" dirty="0" err="1"/>
              <a:t>получила</a:t>
            </a:r>
            <a:r>
              <a:rPr lang="en-US" sz="1400" dirty="0"/>
              <a:t> </a:t>
            </a:r>
            <a:r>
              <a:rPr lang="en-US" sz="1400" dirty="0" err="1"/>
              <a:t>диплом</a:t>
            </a:r>
            <a:r>
              <a:rPr lang="en-US" sz="1400" dirty="0"/>
              <a:t>, </a:t>
            </a:r>
            <a:r>
              <a:rPr lang="en-US" sz="1400" dirty="0" err="1"/>
              <a:t>но</a:t>
            </a:r>
            <a:r>
              <a:rPr lang="en-US" sz="1400" dirty="0"/>
              <a:t> </a:t>
            </a:r>
            <a:r>
              <a:rPr lang="en-US" sz="1400" dirty="0" err="1"/>
              <a:t>это</a:t>
            </a:r>
            <a:r>
              <a:rPr lang="en-US" sz="1400" dirty="0"/>
              <a:t> </a:t>
            </a:r>
            <a:r>
              <a:rPr lang="en-US" sz="1400" dirty="0" err="1"/>
              <a:t>можно</a:t>
            </a:r>
            <a:r>
              <a:rPr lang="en-US" sz="1400" dirty="0"/>
              <a:t> </a:t>
            </a:r>
            <a:r>
              <a:rPr lang="en-US" sz="1400" dirty="0" err="1"/>
              <a:t>будет</a:t>
            </a:r>
            <a:r>
              <a:rPr lang="en-US" sz="1400" dirty="0"/>
              <a:t> </a:t>
            </a:r>
            <a:r>
              <a:rPr lang="en-US" sz="1400" dirty="0" err="1"/>
              <a:t>сделать</a:t>
            </a:r>
            <a:r>
              <a:rPr lang="en-US" sz="1400" dirty="0"/>
              <a:t> </a:t>
            </a:r>
            <a:r>
              <a:rPr lang="en-US" sz="1400" dirty="0" err="1"/>
              <a:t>когда</a:t>
            </a:r>
            <a:r>
              <a:rPr lang="en-US" sz="1400" dirty="0"/>
              <a:t> </a:t>
            </a:r>
            <a:r>
              <a:rPr lang="en-US" sz="1400" dirty="0" err="1"/>
              <a:t>угодно</a:t>
            </a:r>
            <a:r>
              <a:rPr lang="en-US" sz="1400" dirty="0"/>
              <a:t>, а </a:t>
            </a:r>
            <a:r>
              <a:rPr lang="en-US" sz="1400" dirty="0" err="1"/>
              <a:t>сейчас</a:t>
            </a:r>
            <a:r>
              <a:rPr lang="en-US" sz="1400" dirty="0"/>
              <a:t> </a:t>
            </a:r>
            <a:r>
              <a:rPr lang="en-US" sz="1400" dirty="0" err="1"/>
              <a:t>мне</a:t>
            </a:r>
            <a:r>
              <a:rPr lang="en-US" sz="1400" dirty="0"/>
              <a:t> </a:t>
            </a:r>
            <a:r>
              <a:rPr lang="en-US" sz="1400" dirty="0" err="1"/>
              <a:t>необходим</a:t>
            </a:r>
            <a:r>
              <a:rPr lang="en-US" sz="1400" dirty="0"/>
              <a:t> </a:t>
            </a:r>
            <a:r>
              <a:rPr lang="en-US" sz="1400" dirty="0" err="1"/>
              <a:t>опыт</a:t>
            </a:r>
            <a:r>
              <a:rPr lang="en-US" sz="1400" dirty="0"/>
              <a:t>". </a:t>
            </a:r>
            <a:r>
              <a:rPr lang="en-US" sz="1400" dirty="0" err="1"/>
              <a:t>Едем</a:t>
            </a:r>
            <a:r>
              <a:rPr lang="en-US" sz="1400" dirty="0"/>
              <a:t> с </a:t>
            </a:r>
            <a:r>
              <a:rPr lang="en-US" sz="1400" dirty="0" err="1"/>
              <a:t>ними</a:t>
            </a:r>
            <a:r>
              <a:rPr lang="en-US" sz="1400" dirty="0"/>
              <a:t> </a:t>
            </a:r>
            <a:r>
              <a:rPr lang="en-US" sz="1400" dirty="0" err="1"/>
              <a:t>за</a:t>
            </a:r>
            <a:r>
              <a:rPr lang="en-US" sz="1400" dirty="0"/>
              <a:t> </a:t>
            </a:r>
            <a:r>
              <a:rPr lang="en-US" sz="1400" dirty="0" err="1"/>
              <a:t>мечтой</a:t>
            </a:r>
            <a:r>
              <a:rPr lang="en-US" sz="1400" dirty="0"/>
              <a:t>! </a:t>
            </a:r>
            <a:r>
              <a:rPr lang="en-US" sz="1400" dirty="0" err="1"/>
              <a:t>Искать</a:t>
            </a:r>
            <a:r>
              <a:rPr lang="en-US" sz="1400" dirty="0"/>
              <a:t> </a:t>
            </a:r>
            <a:r>
              <a:rPr lang="en-US" sz="1400" dirty="0" err="1"/>
              <a:t>радость</a:t>
            </a:r>
            <a:r>
              <a:rPr lang="en-US" sz="1400" dirty="0"/>
              <a:t>, </a:t>
            </a:r>
            <a:r>
              <a:rPr lang="en-US" sz="1400" dirty="0" err="1"/>
              <a:t>свойственную</a:t>
            </a:r>
            <a:r>
              <a:rPr lang="en-US" sz="1400" dirty="0"/>
              <a:t> </a:t>
            </a:r>
            <a:r>
              <a:rPr lang="en-US" sz="1400" dirty="0" err="1"/>
              <a:t>детям</a:t>
            </a:r>
            <a:r>
              <a:rPr lang="en-US" sz="1400" dirty="0"/>
              <a:t>, </a:t>
            </a:r>
            <a:r>
              <a:rPr lang="en-US" sz="1400" dirty="0" err="1"/>
              <a:t>посетить</a:t>
            </a:r>
            <a:r>
              <a:rPr lang="en-US" sz="1400" dirty="0"/>
              <a:t> </a:t>
            </a:r>
            <a:r>
              <a:rPr lang="en-US" sz="1400" dirty="0" err="1"/>
              <a:t>то</a:t>
            </a:r>
            <a:r>
              <a:rPr lang="en-US" sz="1400" dirty="0"/>
              <a:t> </a:t>
            </a:r>
            <a:r>
              <a:rPr lang="en-US" sz="1400" dirty="0" err="1"/>
              <a:t>место</a:t>
            </a:r>
            <a:r>
              <a:rPr lang="en-US" sz="1400" dirty="0"/>
              <a:t>, </a:t>
            </a:r>
            <a:r>
              <a:rPr lang="en-US" sz="1400" dirty="0" err="1"/>
              <a:t>где</a:t>
            </a:r>
            <a:r>
              <a:rPr lang="en-US" sz="1400" dirty="0"/>
              <a:t> </a:t>
            </a:r>
            <a:r>
              <a:rPr lang="en-US" sz="1400" dirty="0" err="1"/>
              <a:t>ты</a:t>
            </a:r>
            <a:r>
              <a:rPr lang="en-US" sz="1400" dirty="0"/>
              <a:t> </a:t>
            </a:r>
            <a:r>
              <a:rPr lang="en-US" sz="1400" dirty="0" err="1"/>
              <a:t>почувствуешь</a:t>
            </a:r>
            <a:r>
              <a:rPr lang="en-US" sz="1400" dirty="0"/>
              <a:t>, </a:t>
            </a:r>
            <a:r>
              <a:rPr lang="en-US" sz="1400" dirty="0" err="1"/>
              <a:t>что</a:t>
            </a:r>
            <a:r>
              <a:rPr lang="en-US" sz="1400" dirty="0"/>
              <a:t> </a:t>
            </a:r>
            <a:r>
              <a:rPr lang="en-US" sz="1400" dirty="0" err="1"/>
              <a:t>счастлив</a:t>
            </a:r>
            <a:r>
              <a:rPr lang="en-US" sz="1400" dirty="0"/>
              <a:t>, </a:t>
            </a:r>
            <a:r>
              <a:rPr lang="en-US" sz="1400" dirty="0" err="1"/>
              <a:t>что</a:t>
            </a:r>
            <a:r>
              <a:rPr lang="en-US" sz="1400" dirty="0"/>
              <a:t> </a:t>
            </a:r>
            <a:r>
              <a:rPr lang="en-US" sz="1400" dirty="0" err="1"/>
              <a:t>все</a:t>
            </a:r>
            <a:r>
              <a:rPr lang="en-US" sz="1400" dirty="0"/>
              <a:t> </a:t>
            </a:r>
            <a:r>
              <a:rPr lang="en-US" sz="1400" dirty="0" err="1"/>
              <a:t>возможно</a:t>
            </a:r>
            <a:r>
              <a:rPr lang="en-US" sz="1400" dirty="0"/>
              <a:t> и </a:t>
            </a:r>
            <a:r>
              <a:rPr lang="en-US" sz="1400" dirty="0" err="1"/>
              <a:t>сердце</a:t>
            </a:r>
            <a:r>
              <a:rPr lang="en-US" sz="1400" dirty="0"/>
              <a:t> </a:t>
            </a:r>
            <a:r>
              <a:rPr lang="en-US" sz="1400" dirty="0" err="1"/>
              <a:t>твое</a:t>
            </a:r>
            <a:r>
              <a:rPr lang="en-US" sz="1400" dirty="0"/>
              <a:t> </a:t>
            </a:r>
            <a:r>
              <a:rPr lang="en-US" sz="1400" dirty="0" err="1"/>
              <a:t>полно</a:t>
            </a:r>
            <a:r>
              <a:rPr lang="en-US" sz="1400" dirty="0"/>
              <a:t> </a:t>
            </a:r>
            <a:r>
              <a:rPr lang="en-US" sz="1400" dirty="0" err="1"/>
              <a:t>любовью</a:t>
            </a:r>
            <a:r>
              <a:rPr lang="en-US" sz="1400" dirty="0"/>
              <a:t>!</a:t>
            </a:r>
          </a:p>
          <a:p>
            <a:pPr>
              <a:lnSpc>
                <a:spcPct val="150000"/>
              </a:lnSpc>
            </a:pPr>
            <a:r>
              <a:rPr lang="en-US" sz="1400" dirty="0" err="1"/>
              <a:t>Экземпляры</a:t>
            </a:r>
            <a:endParaRPr lang="en-US" sz="1400" dirty="0"/>
          </a:p>
          <a:p>
            <a:pPr>
              <a:lnSpc>
                <a:spcPct val="150000"/>
              </a:lnSpc>
            </a:pPr>
            <a:r>
              <a:rPr lang="en-US" sz="1400" dirty="0"/>
              <a:t>ЦБ (1), Ф1 (1), Ф2 (1), Ф3 (1), Ф4 (1), Ф5 (1), Ф7 (1), Ф8 (1), Ф12 (1), Ф13 (1), Ф14 (1), Ф15 (1), Ф17 (1), Ф18 (1), Ф19 (1), Ф20 (1), Ф21 (1), Ф22 (1), Ф23 (1), Ф24 (1), ПВ (1), Ф25 (1), Ф26 (1), Ф28 (1), Ф30 (1)</a:t>
            </a:r>
          </a:p>
          <a:p>
            <a:endParaRPr lang="en-US" sz="1400" dirty="0"/>
          </a:p>
        </p:txBody>
      </p:sp>
    </p:spTree>
    <p:extLst>
      <p:ext uri="{BB962C8B-B14F-4D97-AF65-F5344CB8AC3E}">
        <p14:creationId xmlns:p14="http://schemas.microsoft.com/office/powerpoint/2010/main" xmlns="" val="189855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C118385A-C2DF-49E7-AF23-DF7B1C47D8BC}"/>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a:t>Коэн, Т. </a:t>
            </a:r>
            <a:r>
              <a:rPr lang="en-US" sz="1900"/>
              <a:t/>
            </a:r>
            <a:br>
              <a:rPr lang="en-US" sz="1900"/>
            </a:br>
            <a:r>
              <a:rPr lang="en-US" sz="1900"/>
              <a:t>    Она так долго снилась мне : [роман : 16+] / Тьерри Коэн ; [пер. с фр. Е. Брагинской]. – Москва : Эксмо, 2018. - 416 с. - (Поединок с судьбой). - ISBN 978-5-04-092442-4. – Текст : непосредственный.</a:t>
            </a:r>
            <a:br>
              <a:rPr lang="en-US" sz="1900"/>
            </a:br>
            <a:endParaRPr lang="en-US" sz="1900"/>
          </a:p>
        </p:txBody>
      </p:sp>
      <p:pic>
        <p:nvPicPr>
          <p:cNvPr id="6" name="Объект 5" descr="Изображение выглядит как фотография, монитор, экран, мужчина&#10;&#10;Автоматически созданное описание">
            <a:extLst>
              <a:ext uri="{FF2B5EF4-FFF2-40B4-BE49-F238E27FC236}">
                <a16:creationId xmlns:a16="http://schemas.microsoft.com/office/drawing/2014/main" xmlns="" id="{9BCDD4AC-4C4D-4411-9E15-E4B04622BF4D}"/>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437" r="2060"/>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8B81EAB4-80E8-4CAE-9197-EDAD54A4EC2C}"/>
              </a:ext>
            </a:extLst>
          </p:cNvPr>
          <p:cNvSpPr>
            <a:spLocks noGrp="1"/>
          </p:cNvSpPr>
          <p:nvPr>
            <p:ph sz="half" idx="2"/>
          </p:nvPr>
        </p:nvSpPr>
        <p:spPr>
          <a:xfrm>
            <a:off x="4553734" y="2409830"/>
            <a:ext cx="7003266" cy="3705217"/>
          </a:xfrm>
        </p:spPr>
        <p:txBody>
          <a:bodyPr vert="horz" lIns="91440" tIns="45720" rIns="91440" bIns="45720" rtlCol="0">
            <a:normAutofit/>
          </a:bodyPr>
          <a:lstStyle/>
          <a:p>
            <a:r>
              <a:rPr lang="en-US" sz="1600" dirty="0" err="1"/>
              <a:t>Иона</a:t>
            </a:r>
            <a:r>
              <a:rPr lang="en-US" sz="1600" dirty="0"/>
              <a:t> - </a:t>
            </a:r>
            <a:r>
              <a:rPr lang="en-US" sz="1600" dirty="0" err="1"/>
              <a:t>молодой</a:t>
            </a:r>
            <a:r>
              <a:rPr lang="en-US" sz="1600" dirty="0"/>
              <a:t> и </a:t>
            </a:r>
            <a:r>
              <a:rPr lang="en-US" sz="1600" dirty="0" err="1"/>
              <a:t>не</a:t>
            </a:r>
            <a:r>
              <a:rPr lang="en-US" sz="1600" dirty="0"/>
              <a:t> </a:t>
            </a:r>
            <a:r>
              <a:rPr lang="en-US" sz="1600" dirty="0" err="1"/>
              <a:t>очень</a:t>
            </a:r>
            <a:r>
              <a:rPr lang="en-US" sz="1600" dirty="0"/>
              <a:t> </a:t>
            </a:r>
            <a:r>
              <a:rPr lang="en-US" sz="1600" dirty="0" err="1"/>
              <a:t>удачливый</a:t>
            </a:r>
            <a:r>
              <a:rPr lang="en-US" sz="1600" dirty="0"/>
              <a:t> </a:t>
            </a:r>
            <a:r>
              <a:rPr lang="en-US" sz="1600" dirty="0" err="1"/>
              <a:t>писатель</a:t>
            </a:r>
            <a:r>
              <a:rPr lang="en-US" sz="1600" dirty="0"/>
              <a:t>. </a:t>
            </a:r>
            <a:r>
              <a:rPr lang="en-US" sz="1600" dirty="0" err="1"/>
              <a:t>Лиор</a:t>
            </a:r>
            <a:r>
              <a:rPr lang="en-US" sz="1600" dirty="0"/>
              <a:t> - </a:t>
            </a:r>
            <a:r>
              <a:rPr lang="en-US" sz="1600" dirty="0" err="1"/>
              <a:t>медсестра</a:t>
            </a:r>
            <a:r>
              <a:rPr lang="en-US" sz="1600" dirty="0"/>
              <a:t>. </a:t>
            </a:r>
            <a:r>
              <a:rPr lang="en-US" sz="1600" dirty="0" err="1"/>
              <a:t>Их</a:t>
            </a:r>
            <a:r>
              <a:rPr lang="en-US" sz="1600" dirty="0"/>
              <a:t> </a:t>
            </a:r>
            <a:r>
              <a:rPr lang="en-US" sz="1600" dirty="0" err="1"/>
              <a:t>объединяет</a:t>
            </a:r>
            <a:r>
              <a:rPr lang="en-US" sz="1600" dirty="0"/>
              <a:t> </a:t>
            </a:r>
            <a:r>
              <a:rPr lang="en-US" sz="1600" dirty="0" err="1"/>
              <a:t>страстная</a:t>
            </a:r>
            <a:r>
              <a:rPr lang="en-US" sz="1600" dirty="0"/>
              <a:t> </a:t>
            </a:r>
            <a:r>
              <a:rPr lang="en-US" sz="1600" dirty="0" err="1"/>
              <a:t>любовь</a:t>
            </a:r>
            <a:r>
              <a:rPr lang="en-US" sz="1600" dirty="0"/>
              <a:t> к </a:t>
            </a:r>
            <a:r>
              <a:rPr lang="en-US" sz="1600" dirty="0" err="1"/>
              <a:t>книгам</a:t>
            </a:r>
            <a:r>
              <a:rPr lang="en-US" sz="1600" dirty="0"/>
              <a:t>. И </a:t>
            </a:r>
            <a:r>
              <a:rPr lang="en-US" sz="1600" dirty="0" err="1"/>
              <a:t>еще</a:t>
            </a:r>
            <a:r>
              <a:rPr lang="en-US" sz="1600" dirty="0"/>
              <a:t> - </a:t>
            </a:r>
            <a:r>
              <a:rPr lang="en-US" sz="1600" dirty="0" err="1"/>
              <a:t>вера</a:t>
            </a:r>
            <a:r>
              <a:rPr lang="en-US" sz="1600" dirty="0"/>
              <a:t> в </a:t>
            </a:r>
            <a:r>
              <a:rPr lang="en-US" sz="1600" dirty="0" err="1"/>
              <a:t>то</a:t>
            </a:r>
            <a:r>
              <a:rPr lang="en-US" sz="1600" dirty="0"/>
              <a:t>, </a:t>
            </a:r>
            <a:r>
              <a:rPr lang="en-US" sz="1600" dirty="0" err="1"/>
              <a:t>что</a:t>
            </a:r>
            <a:r>
              <a:rPr lang="en-US" sz="1600" dirty="0"/>
              <a:t> у </a:t>
            </a:r>
            <a:r>
              <a:rPr lang="en-US" sz="1600" dirty="0" err="1"/>
              <a:t>каждого</a:t>
            </a:r>
            <a:r>
              <a:rPr lang="en-US" sz="1600" dirty="0"/>
              <a:t> </a:t>
            </a:r>
            <a:r>
              <a:rPr lang="en-US" sz="1600" dirty="0" err="1"/>
              <a:t>из</a:t>
            </a:r>
            <a:r>
              <a:rPr lang="en-US" sz="1600" dirty="0"/>
              <a:t> </a:t>
            </a:r>
            <a:r>
              <a:rPr lang="en-US" sz="1600" dirty="0" err="1"/>
              <a:t>нас</a:t>
            </a:r>
            <a:r>
              <a:rPr lang="en-US" sz="1600" dirty="0"/>
              <a:t>, </a:t>
            </a:r>
            <a:r>
              <a:rPr lang="en-US" sz="1600" dirty="0" err="1"/>
              <a:t>живущих</a:t>
            </a:r>
            <a:r>
              <a:rPr lang="en-US" sz="1600" dirty="0"/>
              <a:t> </a:t>
            </a:r>
            <a:r>
              <a:rPr lang="en-US" sz="1600" dirty="0" err="1"/>
              <a:t>на</a:t>
            </a:r>
            <a:r>
              <a:rPr lang="en-US" sz="1600" dirty="0"/>
              <a:t> </a:t>
            </a:r>
            <a:r>
              <a:rPr lang="en-US" sz="1600" dirty="0" err="1"/>
              <a:t>этой</a:t>
            </a:r>
            <a:r>
              <a:rPr lang="en-US" sz="1600" dirty="0"/>
              <a:t> </a:t>
            </a:r>
            <a:r>
              <a:rPr lang="en-US" sz="1600" dirty="0" err="1"/>
              <a:t>земле</a:t>
            </a:r>
            <a:r>
              <a:rPr lang="en-US" sz="1600" dirty="0"/>
              <a:t>, </a:t>
            </a:r>
            <a:r>
              <a:rPr lang="en-US" sz="1600" dirty="0" err="1"/>
              <a:t>есть</a:t>
            </a:r>
            <a:r>
              <a:rPr lang="en-US" sz="1600" dirty="0"/>
              <a:t> </a:t>
            </a:r>
            <a:r>
              <a:rPr lang="en-US" sz="1600" dirty="0" err="1"/>
              <a:t>своя</a:t>
            </a:r>
            <a:r>
              <a:rPr lang="en-US" sz="1600" dirty="0"/>
              <a:t> </a:t>
            </a:r>
            <a:r>
              <a:rPr lang="en-US" sz="1600" dirty="0" err="1"/>
              <a:t>половинка</a:t>
            </a:r>
            <a:r>
              <a:rPr lang="en-US" sz="1600" dirty="0"/>
              <a:t>, </a:t>
            </a:r>
            <a:r>
              <a:rPr lang="en-US" sz="1600" dirty="0" err="1"/>
              <a:t>человек</a:t>
            </a:r>
            <a:r>
              <a:rPr lang="en-US" sz="1600" dirty="0"/>
              <a:t>, </a:t>
            </a:r>
            <a:r>
              <a:rPr lang="en-US" sz="1600" dirty="0" err="1"/>
              <a:t>который</a:t>
            </a:r>
            <a:r>
              <a:rPr lang="en-US" sz="1600" dirty="0"/>
              <a:t> </a:t>
            </a:r>
            <a:r>
              <a:rPr lang="en-US" sz="1600" dirty="0" err="1"/>
              <a:t>рожден</a:t>
            </a:r>
            <a:r>
              <a:rPr lang="en-US" sz="1600" dirty="0"/>
              <a:t> </a:t>
            </a:r>
            <a:r>
              <a:rPr lang="en-US" sz="1600" dirty="0" err="1"/>
              <a:t>от</a:t>
            </a:r>
            <a:r>
              <a:rPr lang="en-US" sz="1600" dirty="0"/>
              <a:t> </a:t>
            </a:r>
            <a:r>
              <a:rPr lang="en-US" sz="1600" dirty="0" err="1"/>
              <a:t>той</a:t>
            </a:r>
            <a:r>
              <a:rPr lang="en-US" sz="1600" dirty="0"/>
              <a:t> </a:t>
            </a:r>
            <a:r>
              <a:rPr lang="en-US" sz="1600" dirty="0" err="1"/>
              <a:t>же</a:t>
            </a:r>
            <a:r>
              <a:rPr lang="en-US" sz="1600" dirty="0"/>
              <a:t> </a:t>
            </a:r>
            <a:r>
              <a:rPr lang="en-US" sz="1600" dirty="0" err="1"/>
              <a:t>души</a:t>
            </a:r>
            <a:r>
              <a:rPr lang="en-US" sz="1600" dirty="0"/>
              <a:t>, </a:t>
            </a:r>
            <a:r>
              <a:rPr lang="en-US" sz="1600" dirty="0" err="1"/>
              <a:t>что</a:t>
            </a:r>
            <a:r>
              <a:rPr lang="en-US" sz="1600" dirty="0"/>
              <a:t> и </a:t>
            </a:r>
            <a:r>
              <a:rPr lang="en-US" sz="1600" dirty="0" err="1"/>
              <a:t>мы</a:t>
            </a:r>
            <a:r>
              <a:rPr lang="en-US" sz="1600" dirty="0"/>
              <a:t>. </a:t>
            </a:r>
            <a:r>
              <a:rPr lang="en-US" sz="1600" dirty="0" err="1"/>
              <a:t>Но</a:t>
            </a:r>
            <a:r>
              <a:rPr lang="en-US" sz="1600" dirty="0"/>
              <a:t> </a:t>
            </a:r>
            <a:r>
              <a:rPr lang="en-US" sz="1600" dirty="0" err="1"/>
              <a:t>найти</a:t>
            </a:r>
            <a:r>
              <a:rPr lang="en-US" sz="1600" dirty="0"/>
              <a:t> </a:t>
            </a:r>
            <a:r>
              <a:rPr lang="en-US" sz="1600" dirty="0" err="1"/>
              <a:t>свою</a:t>
            </a:r>
            <a:r>
              <a:rPr lang="en-US" sz="1600" dirty="0"/>
              <a:t> </a:t>
            </a:r>
            <a:r>
              <a:rPr lang="en-US" sz="1600" dirty="0" err="1"/>
              <a:t>половинку</a:t>
            </a:r>
            <a:r>
              <a:rPr lang="en-US" sz="1600" dirty="0"/>
              <a:t> </a:t>
            </a:r>
            <a:r>
              <a:rPr lang="en-US" sz="1600" dirty="0" err="1"/>
              <a:t>непросто</a:t>
            </a:r>
            <a:r>
              <a:rPr lang="en-US" sz="1600" dirty="0"/>
              <a:t>, </a:t>
            </a:r>
            <a:r>
              <a:rPr lang="en-US" sz="1600" dirty="0" err="1"/>
              <a:t>надо</a:t>
            </a:r>
            <a:r>
              <a:rPr lang="en-US" sz="1600" dirty="0"/>
              <a:t> </a:t>
            </a:r>
            <a:r>
              <a:rPr lang="en-US" sz="1600" dirty="0" err="1"/>
              <a:t>распознать</a:t>
            </a:r>
            <a:r>
              <a:rPr lang="en-US" sz="1600" dirty="0"/>
              <a:t> </a:t>
            </a:r>
            <a:r>
              <a:rPr lang="en-US" sz="1600" dirty="0" err="1"/>
              <a:t>ее</a:t>
            </a:r>
            <a:r>
              <a:rPr lang="en-US" sz="1600" dirty="0"/>
              <a:t> </a:t>
            </a:r>
            <a:r>
              <a:rPr lang="en-US" sz="1600" dirty="0" err="1"/>
              <a:t>из</a:t>
            </a:r>
            <a:r>
              <a:rPr lang="en-US" sz="1600" dirty="0"/>
              <a:t> </a:t>
            </a:r>
            <a:r>
              <a:rPr lang="en-US" sz="1600" dirty="0" err="1"/>
              <a:t>миллионов</a:t>
            </a:r>
            <a:r>
              <a:rPr lang="en-US" sz="1600" dirty="0"/>
              <a:t> </a:t>
            </a:r>
            <a:r>
              <a:rPr lang="en-US" sz="1600" dirty="0" err="1"/>
              <a:t>людей</a:t>
            </a:r>
            <a:r>
              <a:rPr lang="en-US" sz="1600" dirty="0"/>
              <a:t> </a:t>
            </a:r>
            <a:r>
              <a:rPr lang="en-US" sz="1600" dirty="0" err="1"/>
              <a:t>вокруг</a:t>
            </a:r>
            <a:r>
              <a:rPr lang="en-US" sz="1600" dirty="0"/>
              <a:t> и </a:t>
            </a:r>
            <a:r>
              <a:rPr lang="en-US" sz="1600" dirty="0" err="1"/>
              <a:t>потом</a:t>
            </a:r>
            <a:r>
              <a:rPr lang="en-US" sz="1600" dirty="0"/>
              <a:t> </a:t>
            </a:r>
            <a:r>
              <a:rPr lang="en-US" sz="1600" dirty="0" err="1"/>
              <a:t>не</a:t>
            </a:r>
            <a:r>
              <a:rPr lang="en-US" sz="1600" dirty="0"/>
              <a:t> </a:t>
            </a:r>
            <a:r>
              <a:rPr lang="en-US" sz="1600" dirty="0" err="1"/>
              <a:t>потерять</a:t>
            </a:r>
            <a:r>
              <a:rPr lang="en-US" sz="1600" dirty="0"/>
              <a:t>. </a:t>
            </a:r>
            <a:r>
              <a:rPr lang="en-US" sz="1600" dirty="0" err="1"/>
              <a:t>Это</a:t>
            </a:r>
            <a:r>
              <a:rPr lang="en-US" sz="1600" dirty="0"/>
              <a:t> </a:t>
            </a:r>
            <a:r>
              <a:rPr lang="en-US" sz="1600" dirty="0" err="1"/>
              <a:t>история</a:t>
            </a:r>
            <a:r>
              <a:rPr lang="en-US" sz="1600" dirty="0"/>
              <a:t>, </a:t>
            </a:r>
            <a:r>
              <a:rPr lang="en-US" sz="1600" dirty="0" err="1"/>
              <a:t>рассказанная</a:t>
            </a:r>
            <a:r>
              <a:rPr lang="en-US" sz="1600" dirty="0"/>
              <a:t> </a:t>
            </a:r>
            <a:r>
              <a:rPr lang="en-US" sz="1600" dirty="0" err="1"/>
              <a:t>двумя</a:t>
            </a:r>
            <a:r>
              <a:rPr lang="en-US" sz="1600" dirty="0"/>
              <a:t> </a:t>
            </a:r>
            <a:r>
              <a:rPr lang="en-US" sz="1600" dirty="0" err="1"/>
              <a:t>голосами</a:t>
            </a:r>
            <a:r>
              <a:rPr lang="en-US" sz="1600" dirty="0"/>
              <a:t> - </a:t>
            </a:r>
            <a:r>
              <a:rPr lang="en-US" sz="1600" dirty="0" err="1"/>
              <a:t>его</a:t>
            </a:r>
            <a:r>
              <a:rPr lang="en-US" sz="1600" dirty="0"/>
              <a:t> и </a:t>
            </a:r>
            <a:r>
              <a:rPr lang="en-US" sz="1600" dirty="0" err="1"/>
              <a:t>ее</a:t>
            </a:r>
            <a:r>
              <a:rPr lang="en-US" sz="1600" dirty="0"/>
              <a:t>. </a:t>
            </a:r>
            <a:r>
              <a:rPr lang="en-US" sz="1600" dirty="0" err="1"/>
              <a:t>История</a:t>
            </a:r>
            <a:r>
              <a:rPr lang="en-US" sz="1600" dirty="0"/>
              <a:t> </a:t>
            </a:r>
            <a:r>
              <a:rPr lang="en-US" sz="1600" dirty="0" err="1"/>
              <a:t>потерь</a:t>
            </a:r>
            <a:r>
              <a:rPr lang="en-US" sz="1600" dirty="0"/>
              <a:t> и </a:t>
            </a:r>
            <a:r>
              <a:rPr lang="en-US" sz="1600" dirty="0" err="1"/>
              <a:t>обретений</a:t>
            </a:r>
            <a:r>
              <a:rPr lang="en-US" sz="1600" dirty="0"/>
              <a:t>, </a:t>
            </a:r>
            <a:r>
              <a:rPr lang="en-US" sz="1600" dirty="0" err="1"/>
              <a:t>надежд</a:t>
            </a:r>
            <a:r>
              <a:rPr lang="en-US" sz="1600" dirty="0"/>
              <a:t> и </a:t>
            </a:r>
            <a:r>
              <a:rPr lang="en-US" sz="1600" dirty="0" err="1"/>
              <a:t>разочарований</a:t>
            </a:r>
            <a:r>
              <a:rPr lang="en-US" sz="1600" dirty="0"/>
              <a:t>. </a:t>
            </a:r>
            <a:r>
              <a:rPr lang="en-US" sz="1600" dirty="0" err="1"/>
              <a:t>История</a:t>
            </a:r>
            <a:r>
              <a:rPr lang="en-US" sz="1600" dirty="0"/>
              <a:t>, в </a:t>
            </a:r>
            <a:r>
              <a:rPr lang="en-US" sz="1600" dirty="0" err="1"/>
              <a:t>которой</a:t>
            </a:r>
            <a:r>
              <a:rPr lang="en-US" sz="1600" dirty="0"/>
              <a:t> </a:t>
            </a:r>
            <a:r>
              <a:rPr lang="en-US" sz="1600" dirty="0" err="1"/>
              <a:t>есть</a:t>
            </a:r>
            <a:r>
              <a:rPr lang="en-US" sz="1600" dirty="0"/>
              <a:t> </a:t>
            </a:r>
            <a:r>
              <a:rPr lang="en-US" sz="1600" dirty="0" err="1"/>
              <a:t>грусть</a:t>
            </a:r>
            <a:r>
              <a:rPr lang="en-US" sz="1600" dirty="0"/>
              <a:t> и </a:t>
            </a:r>
            <a:r>
              <a:rPr lang="en-US" sz="1600" dirty="0" err="1"/>
              <a:t>радость</a:t>
            </a:r>
            <a:r>
              <a:rPr lang="en-US" sz="1600" dirty="0"/>
              <a:t>, </a:t>
            </a:r>
            <a:r>
              <a:rPr lang="en-US" sz="1600" dirty="0" err="1"/>
              <a:t>где</a:t>
            </a:r>
            <a:r>
              <a:rPr lang="en-US" sz="1600" dirty="0"/>
              <a:t> </a:t>
            </a:r>
            <a:r>
              <a:rPr lang="en-US" sz="1600" dirty="0" err="1"/>
              <a:t>немало</a:t>
            </a:r>
            <a:r>
              <a:rPr lang="en-US" sz="1600" dirty="0"/>
              <a:t> </a:t>
            </a:r>
            <a:r>
              <a:rPr lang="en-US" sz="1600" dirty="0" err="1"/>
              <a:t>тайн</a:t>
            </a:r>
            <a:r>
              <a:rPr lang="en-US" sz="1600" dirty="0"/>
              <a:t> и </a:t>
            </a:r>
            <a:r>
              <a:rPr lang="en-US" sz="1600" dirty="0" err="1"/>
              <a:t>много</a:t>
            </a:r>
            <a:r>
              <a:rPr lang="en-US" sz="1600" dirty="0"/>
              <a:t> </a:t>
            </a:r>
            <a:r>
              <a:rPr lang="en-US" sz="1600" dirty="0" err="1"/>
              <a:t>романтики</a:t>
            </a:r>
            <a:r>
              <a:rPr lang="en-US" sz="1600" dirty="0"/>
              <a:t>. </a:t>
            </a:r>
            <a:r>
              <a:rPr lang="en-US" sz="1600" dirty="0" err="1"/>
              <a:t>История</a:t>
            </a:r>
            <a:r>
              <a:rPr lang="en-US" sz="1600" dirty="0"/>
              <a:t> </a:t>
            </a:r>
            <a:r>
              <a:rPr lang="en-US" sz="1600" dirty="0" err="1"/>
              <a:t>двух</a:t>
            </a:r>
            <a:r>
              <a:rPr lang="en-US" sz="1600" dirty="0"/>
              <a:t> </a:t>
            </a:r>
            <a:r>
              <a:rPr lang="en-US" sz="1600" dirty="0" err="1"/>
              <a:t>бесконечно</a:t>
            </a:r>
            <a:r>
              <a:rPr lang="en-US" sz="1600" dirty="0"/>
              <a:t> </a:t>
            </a:r>
            <a:r>
              <a:rPr lang="en-US" sz="1600" dirty="0" err="1"/>
              <a:t>одиноких</a:t>
            </a:r>
            <a:r>
              <a:rPr lang="en-US" sz="1600" dirty="0"/>
              <a:t> </a:t>
            </a:r>
            <a:r>
              <a:rPr lang="en-US" sz="1600" dirty="0" err="1"/>
              <a:t>людей</a:t>
            </a:r>
            <a:r>
              <a:rPr lang="en-US" sz="1600" dirty="0"/>
              <a:t>, </a:t>
            </a:r>
            <a:r>
              <a:rPr lang="en-US" sz="1600" dirty="0" err="1"/>
              <a:t>которые</a:t>
            </a:r>
            <a:r>
              <a:rPr lang="en-US" sz="1600" dirty="0"/>
              <a:t> в </a:t>
            </a:r>
            <a:r>
              <a:rPr lang="en-US" sz="1600" dirty="0" err="1"/>
              <a:t>огромном</a:t>
            </a:r>
            <a:r>
              <a:rPr lang="en-US" sz="1600" dirty="0"/>
              <a:t> </a:t>
            </a:r>
            <a:r>
              <a:rPr lang="en-US" sz="1600" dirty="0" err="1"/>
              <a:t>мире</a:t>
            </a:r>
            <a:r>
              <a:rPr lang="en-US" sz="1600" dirty="0"/>
              <a:t> </a:t>
            </a:r>
            <a:r>
              <a:rPr lang="en-US" sz="1600" dirty="0" err="1"/>
              <a:t>ищут</a:t>
            </a:r>
            <a:r>
              <a:rPr lang="en-US" sz="1600" dirty="0"/>
              <a:t> </a:t>
            </a:r>
            <a:r>
              <a:rPr lang="en-US" sz="1600" dirty="0" err="1"/>
              <a:t>друг</a:t>
            </a:r>
            <a:r>
              <a:rPr lang="en-US" sz="1600" dirty="0"/>
              <a:t> </a:t>
            </a:r>
            <a:r>
              <a:rPr lang="en-US" sz="1600" dirty="0" err="1"/>
              <a:t>друга</a:t>
            </a:r>
            <a:r>
              <a:rPr lang="en-US" sz="1600" dirty="0"/>
              <a:t> и </a:t>
            </a:r>
            <a:r>
              <a:rPr lang="en-US" sz="1600" dirty="0" err="1"/>
              <a:t>самих</a:t>
            </a:r>
            <a:r>
              <a:rPr lang="en-US" sz="1600" dirty="0"/>
              <a:t> </a:t>
            </a:r>
            <a:r>
              <a:rPr lang="en-US" sz="1600" dirty="0" err="1"/>
              <a:t>себя</a:t>
            </a:r>
            <a:r>
              <a:rPr lang="en-US" sz="1600" dirty="0"/>
              <a:t>. </a:t>
            </a:r>
          </a:p>
          <a:p>
            <a:r>
              <a:rPr lang="en-US" sz="1600" dirty="0" err="1"/>
              <a:t>Экземпляры</a:t>
            </a:r>
            <a:endParaRPr lang="en-US" sz="1600" dirty="0"/>
          </a:p>
          <a:p>
            <a:r>
              <a:rPr lang="en-US" sz="1600" dirty="0"/>
              <a:t>ЦБ (1), Ф1 (1), Ф2 (1), Ф3 (1), Ф4 (1), Ф5 (1), Ф7 (1), Ф8 (1), Ф12 (1), Ф13 (1), Ф14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303244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B291116-C729-41F1-8063-981E774898E6}"/>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a:t>Кретова, Е. </a:t>
            </a:r>
            <a:r>
              <a:rPr lang="en-US" sz="1900"/>
              <a:t/>
            </a:r>
            <a:br>
              <a:rPr lang="en-US" sz="1900"/>
            </a:br>
            <a:r>
              <a:rPr lang="en-US" sz="1900"/>
              <a:t>    Дом с панорамными окнами : [сб. мистических рассказов : 16+] / Евгения Кретова. - Москва : Эксмо, 2019. - 192 с. - (ЛитРес: Самиздат). - ISBN 978-5-04-099965-1. - Текст : непосредственный.</a:t>
            </a:r>
            <a:br>
              <a:rPr lang="en-US" sz="1900"/>
            </a:br>
            <a:endParaRPr lang="en-US" sz="1900"/>
          </a:p>
        </p:txBody>
      </p:sp>
      <p:pic>
        <p:nvPicPr>
          <p:cNvPr id="6" name="Объект 5" descr="Изображение выглядит как карта&#10;&#10;Автоматически созданное описание">
            <a:extLst>
              <a:ext uri="{FF2B5EF4-FFF2-40B4-BE49-F238E27FC236}">
                <a16:creationId xmlns:a16="http://schemas.microsoft.com/office/drawing/2014/main" xmlns="" id="{64404583-C9AB-420E-A122-5433B1CBC725}"/>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1701"/>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B016B2FE-8115-4EA5-89BA-FAF370E857AB}"/>
              </a:ext>
            </a:extLst>
          </p:cNvPr>
          <p:cNvSpPr>
            <a:spLocks noGrp="1"/>
          </p:cNvSpPr>
          <p:nvPr>
            <p:ph sz="half" idx="2"/>
          </p:nvPr>
        </p:nvSpPr>
        <p:spPr>
          <a:xfrm>
            <a:off x="4553734" y="2409830"/>
            <a:ext cx="7231866" cy="3899706"/>
          </a:xfrm>
        </p:spPr>
        <p:txBody>
          <a:bodyPr vert="horz" lIns="91440" tIns="45720" rIns="91440" bIns="45720" rtlCol="0">
            <a:normAutofit/>
          </a:bodyPr>
          <a:lstStyle/>
          <a:p>
            <a:r>
              <a:rPr lang="en-US" sz="1700" dirty="0" err="1"/>
              <a:t>Быть</a:t>
            </a:r>
            <a:r>
              <a:rPr lang="en-US" sz="1700" dirty="0"/>
              <a:t> </a:t>
            </a:r>
            <a:r>
              <a:rPr lang="en-US" sz="1700" dirty="0" err="1"/>
              <a:t>подростком</a:t>
            </a:r>
            <a:r>
              <a:rPr lang="en-US" sz="1700" dirty="0"/>
              <a:t> в </a:t>
            </a:r>
            <a:r>
              <a:rPr lang="en-US" sz="1700" dirty="0" err="1"/>
              <a:t>наши</a:t>
            </a:r>
            <a:r>
              <a:rPr lang="en-US" sz="1700" dirty="0"/>
              <a:t> </a:t>
            </a:r>
            <a:r>
              <a:rPr lang="en-US" sz="1700" dirty="0" err="1"/>
              <a:t>дни</a:t>
            </a:r>
            <a:r>
              <a:rPr lang="en-US" sz="1700" dirty="0"/>
              <a:t> </a:t>
            </a:r>
            <a:r>
              <a:rPr lang="en-US" sz="1700" dirty="0" err="1"/>
              <a:t>совсем</a:t>
            </a:r>
            <a:r>
              <a:rPr lang="en-US" sz="1700" dirty="0"/>
              <a:t> </a:t>
            </a:r>
            <a:r>
              <a:rPr lang="en-US" sz="1700" dirty="0" err="1"/>
              <a:t>не</a:t>
            </a:r>
            <a:r>
              <a:rPr lang="en-US" sz="1700" dirty="0"/>
              <a:t> </a:t>
            </a:r>
            <a:r>
              <a:rPr lang="en-US" sz="1700" dirty="0" err="1"/>
              <a:t>просто</a:t>
            </a:r>
            <a:r>
              <a:rPr lang="en-US" sz="1700" dirty="0"/>
              <a:t>. </a:t>
            </a:r>
            <a:r>
              <a:rPr lang="en-US" sz="1700" dirty="0" err="1"/>
              <a:t>Лера</a:t>
            </a:r>
            <a:r>
              <a:rPr lang="en-US" sz="1700" dirty="0"/>
              <a:t> </a:t>
            </a:r>
            <a:r>
              <a:rPr lang="en-US" sz="1700" dirty="0" err="1"/>
              <a:t>видит</a:t>
            </a:r>
            <a:r>
              <a:rPr lang="en-US" sz="1700" dirty="0"/>
              <a:t> </a:t>
            </a:r>
            <a:r>
              <a:rPr lang="en-US" sz="1700" dirty="0" err="1"/>
              <a:t>мертвых</a:t>
            </a:r>
            <a:r>
              <a:rPr lang="en-US" sz="1700" dirty="0"/>
              <a:t>, </a:t>
            </a:r>
            <a:r>
              <a:rPr lang="en-US" sz="1700" dirty="0" err="1"/>
              <a:t>Рома</a:t>
            </a:r>
            <a:r>
              <a:rPr lang="en-US" sz="1700" dirty="0"/>
              <a:t> - </a:t>
            </a:r>
            <a:r>
              <a:rPr lang="en-US" sz="1700" dirty="0" err="1"/>
              <a:t>вундеркинд</a:t>
            </a:r>
            <a:r>
              <a:rPr lang="en-US" sz="1700" dirty="0"/>
              <a:t>, </a:t>
            </a:r>
            <a:r>
              <a:rPr lang="en-US" sz="1700" dirty="0" err="1"/>
              <a:t>Максим</a:t>
            </a:r>
            <a:r>
              <a:rPr lang="en-US" sz="1700" dirty="0"/>
              <a:t> </a:t>
            </a:r>
            <a:r>
              <a:rPr lang="en-US" sz="1700" dirty="0" err="1"/>
              <a:t>встречается</a:t>
            </a:r>
            <a:r>
              <a:rPr lang="en-US" sz="1700" dirty="0"/>
              <a:t> с </a:t>
            </a:r>
            <a:r>
              <a:rPr lang="en-US" sz="1700" dirty="0" err="1"/>
              <a:t>девушкой</a:t>
            </a:r>
            <a:r>
              <a:rPr lang="en-US" sz="1700" dirty="0"/>
              <a:t> </a:t>
            </a:r>
            <a:r>
              <a:rPr lang="en-US" sz="1700" dirty="0" err="1"/>
              <a:t>из</a:t>
            </a:r>
            <a:r>
              <a:rPr lang="en-US" sz="1700" dirty="0"/>
              <a:t> </a:t>
            </a:r>
            <a:r>
              <a:rPr lang="en-US" sz="1700" dirty="0" err="1"/>
              <a:t>параллельного</a:t>
            </a:r>
            <a:r>
              <a:rPr lang="en-US" sz="1700" dirty="0"/>
              <a:t> </a:t>
            </a:r>
            <a:r>
              <a:rPr lang="en-US" sz="1700" dirty="0" err="1"/>
              <a:t>мира</a:t>
            </a:r>
            <a:r>
              <a:rPr lang="en-US" sz="1700" dirty="0"/>
              <a:t>, а </a:t>
            </a:r>
            <a:r>
              <a:rPr lang="en-US" sz="1700" dirty="0" err="1"/>
              <a:t>Саше</a:t>
            </a:r>
            <a:r>
              <a:rPr lang="en-US" sz="1700" dirty="0"/>
              <a:t> и </a:t>
            </a:r>
            <a:r>
              <a:rPr lang="en-US" sz="1700" dirty="0" err="1"/>
              <a:t>Даше</a:t>
            </a:r>
            <a:r>
              <a:rPr lang="en-US" sz="1700" dirty="0"/>
              <a:t> </a:t>
            </a:r>
            <a:r>
              <a:rPr lang="en-US" sz="1700" dirty="0" err="1"/>
              <a:t>лучше</a:t>
            </a:r>
            <a:r>
              <a:rPr lang="en-US" sz="1700" dirty="0"/>
              <a:t> </a:t>
            </a:r>
            <a:r>
              <a:rPr lang="en-US" sz="1700" dirty="0" err="1"/>
              <a:t>бы</a:t>
            </a:r>
            <a:r>
              <a:rPr lang="en-US" sz="1700" dirty="0"/>
              <a:t> </a:t>
            </a:r>
            <a:r>
              <a:rPr lang="en-US" sz="1700" dirty="0" err="1"/>
              <a:t>вообще</a:t>
            </a:r>
            <a:r>
              <a:rPr lang="en-US" sz="1700" dirty="0"/>
              <a:t> </a:t>
            </a:r>
            <a:r>
              <a:rPr lang="en-US" sz="1700" dirty="0" err="1"/>
              <a:t>не</a:t>
            </a:r>
            <a:r>
              <a:rPr lang="en-US" sz="1700" dirty="0"/>
              <a:t> </a:t>
            </a:r>
            <a:r>
              <a:rPr lang="en-US" sz="1700" dirty="0" err="1"/>
              <a:t>гадать</a:t>
            </a:r>
            <a:r>
              <a:rPr lang="en-US" sz="1700" dirty="0"/>
              <a:t> </a:t>
            </a:r>
            <a:r>
              <a:rPr lang="en-US" sz="1700" dirty="0" err="1"/>
              <a:t>на</a:t>
            </a:r>
            <a:r>
              <a:rPr lang="en-US" sz="1700" dirty="0"/>
              <a:t> </a:t>
            </a:r>
            <a:r>
              <a:rPr lang="en-US" sz="1700" dirty="0" err="1"/>
              <a:t>Святки</a:t>
            </a:r>
            <a:r>
              <a:rPr lang="en-US" sz="1700" dirty="0"/>
              <a:t>… </a:t>
            </a:r>
            <a:r>
              <a:rPr lang="ru-RU" sz="1700" dirty="0"/>
              <a:t>С</a:t>
            </a:r>
            <a:r>
              <a:rPr lang="en-US" sz="1700" dirty="0" err="1"/>
              <a:t>борник</a:t>
            </a:r>
            <a:r>
              <a:rPr lang="en-US" sz="1700" dirty="0"/>
              <a:t> </a:t>
            </a:r>
            <a:r>
              <a:rPr lang="en-US" sz="1700" dirty="0" err="1"/>
              <a:t>паранормальных</a:t>
            </a:r>
            <a:r>
              <a:rPr lang="en-US" sz="1700" dirty="0"/>
              <a:t> </a:t>
            </a:r>
            <a:r>
              <a:rPr lang="en-US" sz="1700" dirty="0" err="1"/>
              <a:t>рассказов</a:t>
            </a:r>
            <a:r>
              <a:rPr lang="en-US" sz="1700" dirty="0"/>
              <a:t> </a:t>
            </a:r>
            <a:r>
              <a:rPr lang="en-US" sz="1700" dirty="0" err="1"/>
              <a:t>Евгении</a:t>
            </a:r>
            <a:r>
              <a:rPr lang="en-US" sz="1700" dirty="0"/>
              <a:t> </a:t>
            </a:r>
            <a:r>
              <a:rPr lang="en-US" sz="1700" dirty="0" err="1"/>
              <a:t>Кретовой</a:t>
            </a:r>
            <a:r>
              <a:rPr lang="en-US" sz="1700" dirty="0"/>
              <a:t> - </a:t>
            </a:r>
            <a:r>
              <a:rPr lang="en-US" sz="1700" dirty="0" err="1"/>
              <a:t>коллекция</a:t>
            </a:r>
            <a:r>
              <a:rPr lang="en-US" sz="1700" dirty="0"/>
              <a:t> </a:t>
            </a:r>
            <a:r>
              <a:rPr lang="en-US" sz="1700" dirty="0" err="1"/>
              <a:t>увлекательных</a:t>
            </a:r>
            <a:r>
              <a:rPr lang="en-US" sz="1700" dirty="0"/>
              <a:t> </a:t>
            </a:r>
            <a:r>
              <a:rPr lang="en-US" sz="1700" dirty="0" err="1"/>
              <a:t>приключений</a:t>
            </a:r>
            <a:r>
              <a:rPr lang="en-US" sz="1700" dirty="0"/>
              <a:t>, </a:t>
            </a:r>
            <a:r>
              <a:rPr lang="en-US" sz="1700" dirty="0" err="1"/>
              <a:t>каждое</a:t>
            </a:r>
            <a:r>
              <a:rPr lang="en-US" sz="1700" dirty="0"/>
              <a:t> </a:t>
            </a:r>
            <a:r>
              <a:rPr lang="en-US" sz="1700" dirty="0" err="1"/>
              <a:t>из</a:t>
            </a:r>
            <a:r>
              <a:rPr lang="en-US" sz="1700" dirty="0"/>
              <a:t> </a:t>
            </a:r>
            <a:r>
              <a:rPr lang="en-US" sz="1700" dirty="0" err="1"/>
              <a:t>которых</a:t>
            </a:r>
            <a:r>
              <a:rPr lang="en-US" sz="1700" dirty="0"/>
              <a:t> - </a:t>
            </a:r>
            <a:r>
              <a:rPr lang="en-US" sz="1700" dirty="0" err="1"/>
              <a:t>окно</a:t>
            </a:r>
            <a:r>
              <a:rPr lang="en-US" sz="1700" dirty="0"/>
              <a:t> в </a:t>
            </a:r>
            <a:r>
              <a:rPr lang="en-US" sz="1700" dirty="0" err="1"/>
              <a:t>мир</a:t>
            </a:r>
            <a:r>
              <a:rPr lang="en-US" sz="1700" dirty="0"/>
              <a:t> </a:t>
            </a:r>
            <a:r>
              <a:rPr lang="en-US" sz="1700" dirty="0" err="1"/>
              <a:t>тинэйджеров</a:t>
            </a:r>
            <a:r>
              <a:rPr lang="en-US" sz="1700" dirty="0"/>
              <a:t>, </a:t>
            </a:r>
            <a:r>
              <a:rPr lang="en-US" sz="1700" dirty="0" err="1"/>
              <a:t>взгляд</a:t>
            </a:r>
            <a:r>
              <a:rPr lang="en-US" sz="1700" dirty="0"/>
              <a:t> </a:t>
            </a:r>
            <a:r>
              <a:rPr lang="en-US" sz="1700" dirty="0" err="1"/>
              <a:t>на</a:t>
            </a:r>
            <a:r>
              <a:rPr lang="en-US" sz="1700" dirty="0"/>
              <a:t> </a:t>
            </a:r>
            <a:r>
              <a:rPr lang="en-US" sz="1700" dirty="0" err="1"/>
              <a:t>их</a:t>
            </a:r>
            <a:r>
              <a:rPr lang="en-US" sz="1700" dirty="0"/>
              <a:t> </a:t>
            </a:r>
            <a:r>
              <a:rPr lang="en-US" sz="1700" dirty="0" err="1"/>
              <a:t>жизнь</a:t>
            </a:r>
            <a:r>
              <a:rPr lang="en-US" sz="1700" dirty="0"/>
              <a:t>, </a:t>
            </a:r>
            <a:r>
              <a:rPr lang="en-US" sz="1700" dirty="0" err="1"/>
              <a:t>радости</a:t>
            </a:r>
            <a:r>
              <a:rPr lang="en-US" sz="1700" dirty="0"/>
              <a:t> и </a:t>
            </a:r>
            <a:r>
              <a:rPr lang="en-US" sz="1700" dirty="0" err="1"/>
              <a:t>страхи</a:t>
            </a:r>
            <a:r>
              <a:rPr lang="en-US" sz="1700" dirty="0"/>
              <a:t>. </a:t>
            </a:r>
            <a:r>
              <a:rPr lang="en-US" sz="1700" dirty="0" err="1"/>
              <a:t>Отличное</a:t>
            </a:r>
            <a:r>
              <a:rPr lang="en-US" sz="1700" dirty="0"/>
              <a:t> </a:t>
            </a:r>
            <a:r>
              <a:rPr lang="en-US" sz="1700" dirty="0" err="1"/>
              <a:t>соединение</a:t>
            </a:r>
            <a:r>
              <a:rPr lang="en-US" sz="1700" dirty="0"/>
              <a:t> </a:t>
            </a:r>
            <a:r>
              <a:rPr lang="en-US" sz="1700" dirty="0" err="1"/>
              <a:t>жанровой</a:t>
            </a:r>
            <a:r>
              <a:rPr lang="en-US" sz="1700" dirty="0"/>
              <a:t> </a:t>
            </a:r>
            <a:r>
              <a:rPr lang="en-US" sz="1700" dirty="0" err="1"/>
              <a:t>литературы</a:t>
            </a:r>
            <a:r>
              <a:rPr lang="en-US" sz="1700" dirty="0"/>
              <a:t> и </a:t>
            </a:r>
            <a:r>
              <a:rPr lang="en-US" sz="1700" dirty="0" err="1"/>
              <a:t>литературы</a:t>
            </a:r>
            <a:r>
              <a:rPr lang="en-US" sz="1700" dirty="0"/>
              <a:t> </a:t>
            </a:r>
            <a:r>
              <a:rPr lang="en-US" sz="1700" dirty="0" err="1"/>
              <a:t>психологической</a:t>
            </a:r>
            <a:r>
              <a:rPr lang="en-US" sz="1700" dirty="0"/>
              <a:t>!</a:t>
            </a:r>
          </a:p>
          <a:p>
            <a:r>
              <a:rPr lang="en-US" sz="1700" dirty="0" err="1"/>
              <a:t>Экземпляры</a:t>
            </a:r>
            <a:endParaRPr lang="en-US" sz="1700" dirty="0"/>
          </a:p>
          <a:p>
            <a:r>
              <a:rPr lang="en-US" sz="1700" dirty="0"/>
              <a:t>ЦБ (1), Ф1 (1), Ф2 (1), Ф3 (1), Ф4 (1), Ф5 (1), Ф7 (1), Ф8 (1), Ф12 (1), Ф13 (1), Ф14 (1), Ф15 (1), Ф17 (1), Ф18 (1), Ф19 (1), Ф20 (1), Ф21 (1), Ф22 (1), Ф23 (1), Ф24 (1), ПВ (1), Ф25 (1), Ф26 (1), Ф28 (1), Ф30 (1)</a:t>
            </a:r>
          </a:p>
          <a:p>
            <a:pPr marL="0" indent="0">
              <a:buNone/>
            </a:pPr>
            <a:endParaRPr lang="en-US" sz="1700" dirty="0"/>
          </a:p>
        </p:txBody>
      </p:sp>
    </p:spTree>
    <p:extLst>
      <p:ext uri="{BB962C8B-B14F-4D97-AF65-F5344CB8AC3E}">
        <p14:creationId xmlns:p14="http://schemas.microsoft.com/office/powerpoint/2010/main" xmlns="" val="4102219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EEE58A6-5947-4F2C-83E9-4902D5BC94FF}"/>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a:t>Лагеркранц, Д. </a:t>
            </a:r>
            <a:r>
              <a:rPr lang="en-US" sz="1900"/>
              <a:t/>
            </a:r>
            <a:br>
              <a:rPr lang="en-US" sz="1900"/>
            </a:br>
            <a:r>
              <a:rPr lang="en-US" sz="1900"/>
              <a:t>    Девушка, которая застряла в паутине : [16+] / Давид Лагеркранц ; [пер. с швед. А. В. Савицкой]. – Москва  : Эксмо, 2018. - 480 с. - (Кинопремьера мирового масштаба). - ISBN 978-5-04-097933-2. - Текст : непосредственный.</a:t>
            </a:r>
            <a:br>
              <a:rPr lang="en-US" sz="1900"/>
            </a:br>
            <a:endParaRPr lang="en-US" sz="1900"/>
          </a:p>
        </p:txBody>
      </p:sp>
      <p:pic>
        <p:nvPicPr>
          <p:cNvPr id="6" name="Объект 5" descr="Изображение выглядит как рубашка&#10;&#10;Автоматически созданное описание">
            <a:extLst>
              <a:ext uri="{FF2B5EF4-FFF2-40B4-BE49-F238E27FC236}">
                <a16:creationId xmlns:a16="http://schemas.microsoft.com/office/drawing/2014/main" xmlns="" id="{CB4B85E7-14C4-4F2F-879D-DB733D65A7F9}"/>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4389"/>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D54E8894-33E4-4330-97C5-768AD6D8258F}"/>
              </a:ext>
            </a:extLst>
          </p:cNvPr>
          <p:cNvSpPr>
            <a:spLocks noGrp="1"/>
          </p:cNvSpPr>
          <p:nvPr>
            <p:ph sz="half" idx="2"/>
          </p:nvPr>
        </p:nvSpPr>
        <p:spPr>
          <a:xfrm>
            <a:off x="4553734" y="2409830"/>
            <a:ext cx="6798539" cy="3705217"/>
          </a:xfrm>
        </p:spPr>
        <p:txBody>
          <a:bodyPr vert="horz" lIns="91440" tIns="45720" rIns="91440" bIns="45720" rtlCol="0">
            <a:normAutofit fontScale="85000" lnSpcReduction="10000"/>
          </a:bodyPr>
          <a:lstStyle/>
          <a:p>
            <a:pPr>
              <a:lnSpc>
                <a:spcPct val="150000"/>
              </a:lnSpc>
            </a:pPr>
            <a:r>
              <a:rPr lang="en-US" sz="1400" dirty="0" err="1"/>
              <a:t>Со</a:t>
            </a:r>
            <a:r>
              <a:rPr lang="en-US" sz="1400" dirty="0"/>
              <a:t> </a:t>
            </a:r>
            <a:r>
              <a:rPr lang="en-US" sz="1400" dirty="0" err="1"/>
              <a:t>времен</a:t>
            </a:r>
            <a:r>
              <a:rPr lang="en-US" sz="1400" dirty="0"/>
              <a:t> </a:t>
            </a:r>
            <a:r>
              <a:rPr lang="en-US" sz="1400" dirty="0" err="1"/>
              <a:t>кровавой</a:t>
            </a:r>
            <a:r>
              <a:rPr lang="en-US" sz="1400" dirty="0"/>
              <a:t> </a:t>
            </a:r>
            <a:r>
              <a:rPr lang="en-US" sz="1400" dirty="0" err="1"/>
              <a:t>борьбы</a:t>
            </a:r>
            <a:r>
              <a:rPr lang="en-US" sz="1400" dirty="0"/>
              <a:t> </a:t>
            </a:r>
            <a:r>
              <a:rPr lang="en-US" sz="1400" dirty="0" err="1"/>
              <a:t>Лисбет</a:t>
            </a:r>
            <a:r>
              <a:rPr lang="en-US" sz="1400" dirty="0"/>
              <a:t> </a:t>
            </a:r>
            <a:r>
              <a:rPr lang="en-US" sz="1400" dirty="0" err="1"/>
              <a:t>Саландер</a:t>
            </a:r>
            <a:r>
              <a:rPr lang="en-US" sz="1400" dirty="0"/>
              <a:t> и </a:t>
            </a:r>
            <a:r>
              <a:rPr lang="en-US" sz="1400" dirty="0" err="1"/>
              <a:t>Микаэля</a:t>
            </a:r>
            <a:r>
              <a:rPr lang="en-US" sz="1400" dirty="0"/>
              <a:t> </a:t>
            </a:r>
            <a:r>
              <a:rPr lang="en-US" sz="1400" dirty="0" err="1"/>
              <a:t>Блумквиста</a:t>
            </a:r>
            <a:r>
              <a:rPr lang="en-US" sz="1400" dirty="0"/>
              <a:t> </a:t>
            </a:r>
            <a:r>
              <a:rPr lang="en-US" sz="1400" dirty="0" err="1"/>
              <a:t>против</a:t>
            </a:r>
            <a:r>
              <a:rPr lang="en-US" sz="1400" dirty="0"/>
              <a:t> </a:t>
            </a:r>
            <a:r>
              <a:rPr lang="en-US" sz="1400" dirty="0" err="1"/>
              <a:t>преступной</a:t>
            </a:r>
            <a:r>
              <a:rPr lang="en-US" sz="1400" dirty="0"/>
              <a:t> </a:t>
            </a:r>
            <a:r>
              <a:rPr lang="en-US" sz="1400" dirty="0" err="1"/>
              <a:t>группировки</a:t>
            </a:r>
            <a:r>
              <a:rPr lang="en-US" sz="1400" dirty="0"/>
              <a:t> </a:t>
            </a:r>
            <a:r>
              <a:rPr lang="en-US" sz="1400" dirty="0" err="1"/>
              <a:t>Залаченко</a:t>
            </a:r>
            <a:r>
              <a:rPr lang="en-US" sz="1400" dirty="0"/>
              <a:t> </a:t>
            </a:r>
            <a:r>
              <a:rPr lang="en-US" sz="1400" dirty="0" err="1"/>
              <a:t>прошло</a:t>
            </a:r>
            <a:r>
              <a:rPr lang="en-US" sz="1400" dirty="0"/>
              <a:t> </a:t>
            </a:r>
            <a:r>
              <a:rPr lang="en-US" sz="1400" dirty="0" err="1"/>
              <a:t>немало</a:t>
            </a:r>
            <a:r>
              <a:rPr lang="en-US" sz="1400" dirty="0"/>
              <a:t> </a:t>
            </a:r>
            <a:r>
              <a:rPr lang="en-US" sz="1400" dirty="0" err="1"/>
              <a:t>времени</a:t>
            </a:r>
            <a:r>
              <a:rPr lang="en-US" sz="1400" dirty="0"/>
              <a:t>. </a:t>
            </a:r>
            <a:r>
              <a:rPr lang="en-US" sz="1400" dirty="0" err="1"/>
              <a:t>Каждый</a:t>
            </a:r>
            <a:r>
              <a:rPr lang="en-US" sz="1400" dirty="0"/>
              <a:t> </a:t>
            </a:r>
            <a:r>
              <a:rPr lang="en-US" sz="1400" dirty="0" err="1"/>
              <a:t>из</a:t>
            </a:r>
            <a:r>
              <a:rPr lang="en-US" sz="1400" dirty="0"/>
              <a:t> </a:t>
            </a:r>
            <a:r>
              <a:rPr lang="en-US" sz="1400" dirty="0" err="1"/>
              <a:t>героев</a:t>
            </a:r>
            <a:r>
              <a:rPr lang="en-US" sz="1400" dirty="0"/>
              <a:t> </a:t>
            </a:r>
            <a:r>
              <a:rPr lang="en-US" sz="1400" dirty="0" err="1"/>
              <a:t>занят</a:t>
            </a:r>
            <a:r>
              <a:rPr lang="en-US" sz="1400" dirty="0"/>
              <a:t> </a:t>
            </a:r>
            <a:r>
              <a:rPr lang="en-US" sz="1400" dirty="0" err="1"/>
              <a:t>своими</a:t>
            </a:r>
            <a:r>
              <a:rPr lang="en-US" sz="1400" dirty="0"/>
              <a:t> </a:t>
            </a:r>
            <a:r>
              <a:rPr lang="en-US" sz="1400" dirty="0" err="1"/>
              <a:t>проблемами</a:t>
            </a:r>
            <a:r>
              <a:rPr lang="en-US" sz="1400" dirty="0"/>
              <a:t>. У </a:t>
            </a:r>
            <a:r>
              <a:rPr lang="en-US" sz="1400" dirty="0" err="1"/>
              <a:t>Микаэля</a:t>
            </a:r>
            <a:r>
              <a:rPr lang="en-US" sz="1400" dirty="0"/>
              <a:t> </a:t>
            </a:r>
            <a:r>
              <a:rPr lang="en-US" sz="1400" dirty="0" err="1"/>
              <a:t>трудный</a:t>
            </a:r>
            <a:r>
              <a:rPr lang="en-US" sz="1400" dirty="0"/>
              <a:t> </a:t>
            </a:r>
            <a:r>
              <a:rPr lang="en-US" sz="1400" dirty="0" err="1"/>
              <a:t>период</a:t>
            </a:r>
            <a:r>
              <a:rPr lang="en-US" sz="1400" dirty="0"/>
              <a:t> - </a:t>
            </a:r>
            <a:r>
              <a:rPr lang="en-US" sz="1400" dirty="0" err="1"/>
              <a:t>критики</a:t>
            </a:r>
            <a:r>
              <a:rPr lang="en-US" sz="1400" dirty="0"/>
              <a:t> и </a:t>
            </a:r>
            <a:r>
              <a:rPr lang="en-US" sz="1400" dirty="0" err="1"/>
              <a:t>коллеги</a:t>
            </a:r>
            <a:r>
              <a:rPr lang="en-US" sz="1400" dirty="0"/>
              <a:t> </a:t>
            </a:r>
            <a:r>
              <a:rPr lang="en-US" sz="1400" dirty="0" err="1"/>
              <a:t>устроили</a:t>
            </a:r>
            <a:r>
              <a:rPr lang="en-US" sz="1400" dirty="0"/>
              <a:t> </a:t>
            </a:r>
            <a:r>
              <a:rPr lang="en-US" sz="1400" dirty="0" err="1"/>
              <a:t>ему</a:t>
            </a:r>
            <a:r>
              <a:rPr lang="en-US" sz="1400" dirty="0"/>
              <a:t> </a:t>
            </a:r>
            <a:r>
              <a:rPr lang="en-US" sz="1400" dirty="0" err="1"/>
              <a:t>травлю</a:t>
            </a:r>
            <a:r>
              <a:rPr lang="en-US" sz="1400" dirty="0"/>
              <a:t>, </a:t>
            </a:r>
            <a:r>
              <a:rPr lang="en-US" sz="1400" dirty="0" err="1"/>
              <a:t>упрекая</a:t>
            </a:r>
            <a:r>
              <a:rPr lang="en-US" sz="1400" dirty="0"/>
              <a:t> в </a:t>
            </a:r>
            <a:r>
              <a:rPr lang="en-US" sz="1400" dirty="0" err="1"/>
              <a:t>утрате</a:t>
            </a:r>
            <a:r>
              <a:rPr lang="en-US" sz="1400" dirty="0"/>
              <a:t> </a:t>
            </a:r>
            <a:r>
              <a:rPr lang="en-US" sz="1400" dirty="0" err="1"/>
              <a:t>профессионализма</a:t>
            </a:r>
            <a:r>
              <a:rPr lang="en-US" sz="1400" dirty="0"/>
              <a:t>, а </a:t>
            </a:r>
            <a:r>
              <a:rPr lang="en-US" sz="1400" dirty="0" err="1"/>
              <a:t>его</a:t>
            </a:r>
            <a:r>
              <a:rPr lang="en-US" sz="1400" dirty="0"/>
              <a:t> </a:t>
            </a:r>
            <a:r>
              <a:rPr lang="en-US" sz="1400" dirty="0" err="1"/>
              <a:t>журналу</a:t>
            </a:r>
            <a:r>
              <a:rPr lang="en-US" sz="1400" dirty="0"/>
              <a:t> "</a:t>
            </a:r>
            <a:r>
              <a:rPr lang="en-US" sz="1400" dirty="0" err="1"/>
              <a:t>Миллениум</a:t>
            </a:r>
            <a:r>
              <a:rPr lang="en-US" sz="1400" dirty="0"/>
              <a:t>" </a:t>
            </a:r>
            <a:r>
              <a:rPr lang="en-US" sz="1400" dirty="0" err="1"/>
              <a:t>грозит</a:t>
            </a:r>
            <a:r>
              <a:rPr lang="en-US" sz="1400" dirty="0"/>
              <a:t> "</a:t>
            </a:r>
            <a:r>
              <a:rPr lang="en-US" sz="1400" dirty="0" err="1"/>
              <a:t>недружественное</a:t>
            </a:r>
            <a:r>
              <a:rPr lang="en-US" sz="1400" dirty="0"/>
              <a:t> </a:t>
            </a:r>
            <a:r>
              <a:rPr lang="en-US" sz="1400" dirty="0" err="1"/>
              <a:t>поглощение</a:t>
            </a:r>
            <a:r>
              <a:rPr lang="en-US" sz="1400" dirty="0"/>
              <a:t>" </a:t>
            </a:r>
            <a:r>
              <a:rPr lang="en-US" sz="1400" dirty="0" err="1"/>
              <a:t>крупным</a:t>
            </a:r>
            <a:r>
              <a:rPr lang="en-US" sz="1400" dirty="0"/>
              <a:t> </a:t>
            </a:r>
            <a:r>
              <a:rPr lang="en-US" sz="1400" dirty="0" err="1"/>
              <a:t>медиаконцерном</a:t>
            </a:r>
            <a:r>
              <a:rPr lang="en-US" sz="1400" dirty="0"/>
              <a:t>. </a:t>
            </a:r>
            <a:r>
              <a:rPr lang="en-US" sz="1400" dirty="0" err="1"/>
              <a:t>Лисбет</a:t>
            </a:r>
            <a:r>
              <a:rPr lang="en-US" sz="1400" dirty="0"/>
              <a:t> </a:t>
            </a:r>
            <a:r>
              <a:rPr lang="en-US" sz="1400" dirty="0" err="1"/>
              <a:t>же</a:t>
            </a:r>
            <a:r>
              <a:rPr lang="en-US" sz="1400" dirty="0"/>
              <a:t> </a:t>
            </a:r>
            <a:r>
              <a:rPr lang="en-US" sz="1400" dirty="0" err="1"/>
              <a:t>объявила</a:t>
            </a:r>
            <a:r>
              <a:rPr lang="en-US" sz="1400" dirty="0"/>
              <a:t> </a:t>
            </a:r>
            <a:r>
              <a:rPr lang="en-US" sz="1400" dirty="0" err="1"/>
              <a:t>войну</a:t>
            </a:r>
            <a:r>
              <a:rPr lang="en-US" sz="1400" dirty="0"/>
              <a:t> </a:t>
            </a:r>
            <a:r>
              <a:rPr lang="en-US" sz="1400" dirty="0" err="1"/>
              <a:t>криминальной</a:t>
            </a:r>
            <a:r>
              <a:rPr lang="en-US" sz="1400" dirty="0"/>
              <a:t> </a:t>
            </a:r>
            <a:r>
              <a:rPr lang="en-US" sz="1400" dirty="0" err="1"/>
              <a:t>империи</a:t>
            </a:r>
            <a:r>
              <a:rPr lang="en-US" sz="1400" dirty="0"/>
              <a:t> </a:t>
            </a:r>
            <a:r>
              <a:rPr lang="en-US" sz="1400" dirty="0" err="1"/>
              <a:t>своего</a:t>
            </a:r>
            <a:r>
              <a:rPr lang="en-US" sz="1400" dirty="0"/>
              <a:t> </a:t>
            </a:r>
            <a:r>
              <a:rPr lang="en-US" sz="1400" dirty="0" err="1"/>
              <a:t>отца</a:t>
            </a:r>
            <a:r>
              <a:rPr lang="en-US" sz="1400" dirty="0"/>
              <a:t>, </a:t>
            </a:r>
            <a:r>
              <a:rPr lang="en-US" sz="1400" dirty="0" err="1"/>
              <a:t>стремясь</a:t>
            </a:r>
            <a:r>
              <a:rPr lang="en-US" sz="1400" dirty="0"/>
              <a:t> </a:t>
            </a:r>
            <a:r>
              <a:rPr lang="en-US" sz="1400" dirty="0" err="1"/>
              <a:t>изничтожить</a:t>
            </a:r>
            <a:r>
              <a:rPr lang="en-US" sz="1400" dirty="0"/>
              <a:t> </a:t>
            </a:r>
            <a:r>
              <a:rPr lang="en-US" sz="1400" dirty="0" err="1"/>
              <a:t>даже</a:t>
            </a:r>
            <a:r>
              <a:rPr lang="en-US" sz="1400" dirty="0"/>
              <a:t> </a:t>
            </a:r>
            <a:r>
              <a:rPr lang="en-US" sz="1400" dirty="0" err="1"/>
              <a:t>самые</a:t>
            </a:r>
            <a:r>
              <a:rPr lang="en-US" sz="1400" dirty="0"/>
              <a:t> </a:t>
            </a:r>
            <a:r>
              <a:rPr lang="en-US" sz="1400" dirty="0" err="1"/>
              <a:t>малые</a:t>
            </a:r>
            <a:r>
              <a:rPr lang="en-US" sz="1400" dirty="0"/>
              <a:t> </a:t>
            </a:r>
            <a:r>
              <a:rPr lang="en-US" sz="1400" dirty="0" err="1"/>
              <a:t>ее</a:t>
            </a:r>
            <a:r>
              <a:rPr lang="en-US" sz="1400" dirty="0"/>
              <a:t> </a:t>
            </a:r>
            <a:r>
              <a:rPr lang="en-US" sz="1400" dirty="0" err="1"/>
              <a:t>остатки</a:t>
            </a:r>
            <a:r>
              <a:rPr lang="en-US" sz="1400" dirty="0"/>
              <a:t>. И </a:t>
            </a:r>
            <a:r>
              <a:rPr lang="en-US" sz="1400" dirty="0" err="1"/>
              <a:t>все</a:t>
            </a:r>
            <a:r>
              <a:rPr lang="en-US" sz="1400" dirty="0"/>
              <a:t> </a:t>
            </a:r>
            <a:r>
              <a:rPr lang="en-US" sz="1400" dirty="0" err="1"/>
              <a:t>же</a:t>
            </a:r>
            <a:r>
              <a:rPr lang="en-US" sz="1400" dirty="0"/>
              <a:t> </a:t>
            </a:r>
            <a:r>
              <a:rPr lang="en-US" sz="1400" dirty="0" err="1"/>
              <a:t>хакерше</a:t>
            </a:r>
            <a:r>
              <a:rPr lang="en-US" sz="1400" dirty="0"/>
              <a:t> и </a:t>
            </a:r>
            <a:r>
              <a:rPr lang="en-US" sz="1400" dirty="0" err="1"/>
              <a:t>журналисту</a:t>
            </a:r>
            <a:r>
              <a:rPr lang="en-US" sz="1400" dirty="0"/>
              <a:t> </a:t>
            </a:r>
            <a:r>
              <a:rPr lang="en-US" sz="1400" dirty="0" err="1"/>
              <a:t>суждено</a:t>
            </a:r>
            <a:r>
              <a:rPr lang="en-US" sz="1400" dirty="0"/>
              <a:t> </a:t>
            </a:r>
            <a:r>
              <a:rPr lang="en-US" sz="1400" dirty="0" err="1"/>
              <a:t>встретиться</a:t>
            </a:r>
            <a:r>
              <a:rPr lang="en-US" sz="1400" dirty="0"/>
              <a:t> </a:t>
            </a:r>
            <a:r>
              <a:rPr lang="en-US" sz="1400" dirty="0" err="1"/>
              <a:t>снова</a:t>
            </a:r>
            <a:r>
              <a:rPr lang="en-US" sz="1400" dirty="0"/>
              <a:t>. </a:t>
            </a:r>
            <a:r>
              <a:rPr lang="en-US" sz="1400" dirty="0" err="1"/>
              <a:t>Блумквист</a:t>
            </a:r>
            <a:r>
              <a:rPr lang="en-US" sz="1400" dirty="0"/>
              <a:t> </a:t>
            </a:r>
            <a:r>
              <a:rPr lang="en-US" sz="1400" dirty="0" err="1"/>
              <a:t>ввязался</a:t>
            </a:r>
            <a:r>
              <a:rPr lang="en-US" sz="1400" dirty="0"/>
              <a:t> в </a:t>
            </a:r>
            <a:r>
              <a:rPr lang="en-US" sz="1400" dirty="0" err="1"/>
              <a:t>новое</a:t>
            </a:r>
            <a:r>
              <a:rPr lang="en-US" sz="1400" dirty="0"/>
              <a:t> </a:t>
            </a:r>
            <a:r>
              <a:rPr lang="en-US" sz="1400" dirty="0" err="1"/>
              <a:t>крупное</a:t>
            </a:r>
            <a:r>
              <a:rPr lang="en-US" sz="1400" dirty="0"/>
              <a:t> </a:t>
            </a:r>
            <a:r>
              <a:rPr lang="en-US" sz="1400" dirty="0" err="1"/>
              <a:t>расследование</a:t>
            </a:r>
            <a:r>
              <a:rPr lang="en-US" sz="1400" dirty="0"/>
              <a:t> - </a:t>
            </a:r>
            <a:r>
              <a:rPr lang="en-US" sz="1400" dirty="0" err="1"/>
              <a:t>убийство</a:t>
            </a:r>
            <a:r>
              <a:rPr lang="en-US" sz="1400" dirty="0"/>
              <a:t> </a:t>
            </a:r>
            <a:r>
              <a:rPr lang="en-US" sz="1400" dirty="0" err="1"/>
              <a:t>знаменитого</a:t>
            </a:r>
            <a:r>
              <a:rPr lang="en-US" sz="1400" dirty="0"/>
              <a:t> </a:t>
            </a:r>
            <a:r>
              <a:rPr lang="en-US" sz="1400" dirty="0" err="1"/>
              <a:t>шведского</a:t>
            </a:r>
            <a:r>
              <a:rPr lang="en-US" sz="1400" dirty="0"/>
              <a:t> </a:t>
            </a:r>
            <a:r>
              <a:rPr lang="en-US" sz="1400" dirty="0" err="1"/>
              <a:t>ученого</a:t>
            </a:r>
            <a:r>
              <a:rPr lang="en-US" sz="1400" dirty="0"/>
              <a:t> в </a:t>
            </a:r>
            <a:r>
              <a:rPr lang="en-US" sz="1400" dirty="0" err="1"/>
              <a:t>области</a:t>
            </a:r>
            <a:r>
              <a:rPr lang="en-US" sz="1400" dirty="0"/>
              <a:t> </a:t>
            </a:r>
            <a:r>
              <a:rPr lang="en-US" sz="1400" dirty="0" err="1"/>
              <a:t>искусственного</a:t>
            </a:r>
            <a:r>
              <a:rPr lang="en-US" sz="1400" dirty="0"/>
              <a:t> </a:t>
            </a:r>
            <a:r>
              <a:rPr lang="en-US" sz="1400" dirty="0" err="1"/>
              <a:t>интеллекта</a:t>
            </a:r>
            <a:r>
              <a:rPr lang="en-US" sz="1400" dirty="0"/>
              <a:t>. А </a:t>
            </a:r>
            <a:r>
              <a:rPr lang="en-US" sz="1400" dirty="0" err="1"/>
              <a:t>Саландер</a:t>
            </a:r>
            <a:r>
              <a:rPr lang="en-US" sz="1400" dirty="0"/>
              <a:t> </a:t>
            </a:r>
            <a:r>
              <a:rPr lang="en-US" sz="1400" dirty="0" err="1"/>
              <a:t>вычислила</a:t>
            </a:r>
            <a:r>
              <a:rPr lang="en-US" sz="1400" dirty="0"/>
              <a:t>, </a:t>
            </a:r>
            <a:r>
              <a:rPr lang="en-US" sz="1400" dirty="0" err="1"/>
              <a:t>что</a:t>
            </a:r>
            <a:r>
              <a:rPr lang="en-US" sz="1400" dirty="0"/>
              <a:t> </a:t>
            </a:r>
            <a:r>
              <a:rPr lang="en-US" sz="1400" dirty="0" err="1"/>
              <a:t>за</a:t>
            </a:r>
            <a:r>
              <a:rPr lang="en-US" sz="1400" dirty="0"/>
              <a:t> </a:t>
            </a:r>
            <a:r>
              <a:rPr lang="en-US" sz="1400" dirty="0" err="1"/>
              <a:t>этим</a:t>
            </a:r>
            <a:r>
              <a:rPr lang="en-US" sz="1400" dirty="0"/>
              <a:t> </a:t>
            </a:r>
            <a:r>
              <a:rPr lang="en-US" sz="1400" dirty="0" err="1"/>
              <a:t>преступлением</a:t>
            </a:r>
            <a:r>
              <a:rPr lang="en-US" sz="1400" dirty="0"/>
              <a:t> </a:t>
            </a:r>
            <a:r>
              <a:rPr lang="en-US" sz="1400" dirty="0" err="1"/>
              <a:t>стоит</a:t>
            </a:r>
            <a:r>
              <a:rPr lang="en-US" sz="1400" dirty="0"/>
              <a:t> </a:t>
            </a:r>
            <a:r>
              <a:rPr lang="en-US" sz="1400" dirty="0" err="1"/>
              <a:t>ее</a:t>
            </a:r>
            <a:r>
              <a:rPr lang="en-US" sz="1400" dirty="0"/>
              <a:t> </a:t>
            </a:r>
            <a:r>
              <a:rPr lang="en-US" sz="1400" dirty="0" err="1"/>
              <a:t>самый</a:t>
            </a:r>
            <a:r>
              <a:rPr lang="en-US" sz="1400" dirty="0"/>
              <a:t> </a:t>
            </a:r>
            <a:r>
              <a:rPr lang="en-US" sz="1400" dirty="0" err="1"/>
              <a:t>злейший</a:t>
            </a:r>
            <a:r>
              <a:rPr lang="en-US" sz="1400" dirty="0"/>
              <a:t> </a:t>
            </a:r>
            <a:r>
              <a:rPr lang="en-US" sz="1400" dirty="0" err="1"/>
              <a:t>враг</a:t>
            </a:r>
            <a:r>
              <a:rPr lang="en-US" sz="1400" dirty="0"/>
              <a:t> </a:t>
            </a:r>
            <a:r>
              <a:rPr lang="en-US" sz="1400" dirty="0" err="1"/>
              <a:t>после</a:t>
            </a:r>
            <a:r>
              <a:rPr lang="en-US" sz="1400" dirty="0"/>
              <a:t> </a:t>
            </a:r>
            <a:r>
              <a:rPr lang="en-US" sz="1400" dirty="0" err="1"/>
              <a:t>Залы</a:t>
            </a:r>
            <a:r>
              <a:rPr lang="en-US" sz="1400" dirty="0"/>
              <a:t>. И </a:t>
            </a:r>
            <a:r>
              <a:rPr lang="en-US" sz="1400" dirty="0" err="1"/>
              <a:t>этот</a:t>
            </a:r>
            <a:r>
              <a:rPr lang="en-US" sz="1400" dirty="0"/>
              <a:t> </a:t>
            </a:r>
            <a:r>
              <a:rPr lang="en-US" sz="1400" dirty="0" err="1"/>
              <a:t>враг</a:t>
            </a:r>
            <a:r>
              <a:rPr lang="en-US" sz="1400" dirty="0"/>
              <a:t> </a:t>
            </a:r>
            <a:r>
              <a:rPr lang="en-US" sz="1400" dirty="0" err="1"/>
              <a:t>уже</a:t>
            </a:r>
            <a:r>
              <a:rPr lang="en-US" sz="1400" dirty="0"/>
              <a:t> </a:t>
            </a:r>
            <a:r>
              <a:rPr lang="en-US" sz="1400" dirty="0" err="1"/>
              <a:t>сплел</a:t>
            </a:r>
            <a:r>
              <a:rPr lang="en-US" sz="1400" dirty="0"/>
              <a:t> </a:t>
            </a:r>
            <a:r>
              <a:rPr lang="en-US" sz="1400" dirty="0" err="1"/>
              <a:t>свою</a:t>
            </a:r>
            <a:r>
              <a:rPr lang="en-US" sz="1400" dirty="0"/>
              <a:t> </a:t>
            </a:r>
            <a:r>
              <a:rPr lang="en-US" sz="1400" dirty="0" err="1"/>
              <a:t>смертельную</a:t>
            </a:r>
            <a:r>
              <a:rPr lang="en-US" sz="1400" dirty="0"/>
              <a:t> </a:t>
            </a:r>
            <a:r>
              <a:rPr lang="en-US" sz="1400" dirty="0" err="1"/>
              <a:t>паутину</a:t>
            </a:r>
            <a:r>
              <a:rPr lang="en-US" sz="1400" dirty="0"/>
              <a:t>…</a:t>
            </a:r>
          </a:p>
          <a:p>
            <a:pPr>
              <a:lnSpc>
                <a:spcPct val="150000"/>
              </a:lnSpc>
            </a:pPr>
            <a:r>
              <a:rPr lang="en-US" sz="1400" dirty="0" err="1"/>
              <a:t>Экземпляры</a:t>
            </a:r>
            <a:endParaRPr lang="en-US" sz="1400" dirty="0"/>
          </a:p>
          <a:p>
            <a:pPr>
              <a:lnSpc>
                <a:spcPct val="150000"/>
              </a:lnSpc>
            </a:pPr>
            <a:r>
              <a:rPr lang="en-US" sz="1400" dirty="0"/>
              <a:t>ЦБ (1), Ф1 (1), Ф2 (1), Ф3 (1), Ф4 (1), Ф5 (1), Ф7 (1), Ф8 (1), Ф12 (1), Ф13 (1), Ф14 (1), Ф15 (1), Ф17 (1), Ф18 (1), Ф19 (1), Ф20 (1), Ф21 (1), Ф22 (1), Ф23 (1), Ф24 (1), ПВ (1), Ф25 (1), Ф26 (1), Ф28 (1), Ф30 (1)</a:t>
            </a:r>
          </a:p>
          <a:p>
            <a:endParaRPr lang="en-US" sz="1400" dirty="0"/>
          </a:p>
        </p:txBody>
      </p:sp>
    </p:spTree>
    <p:extLst>
      <p:ext uri="{BB962C8B-B14F-4D97-AF65-F5344CB8AC3E}">
        <p14:creationId xmlns:p14="http://schemas.microsoft.com/office/powerpoint/2010/main" xmlns="" val="14389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04F339D4-EADB-4871-9A4D-F6D5D538BE17}"/>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a:t>Левина-Мартиросян, Ж. В. </a:t>
            </a:r>
            <a:r>
              <a:rPr lang="en-US" sz="2200"/>
              <a:t/>
            </a:r>
            <a:br>
              <a:rPr lang="en-US" sz="2200"/>
            </a:br>
            <a:r>
              <a:rPr lang="en-US" sz="2200"/>
              <a:t>    Дневник жены юмориста : [16+] / Жанна Левина-Мартиросян. – Москва  : Эксмо, 2019. - 256 с. : ил. - ISBN 978-5-04-093988-6. - Текст : непосредственный.</a:t>
            </a:r>
            <a:br>
              <a:rPr lang="en-US" sz="2200"/>
            </a:br>
            <a:endParaRPr lang="en-US" sz="220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3FEA23BA-244F-44A0-91A4-661B5688FF5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4256" r="6087"/>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CF151E55-BAB6-4B5E-BCC6-786908B7DE6F}"/>
              </a:ext>
            </a:extLst>
          </p:cNvPr>
          <p:cNvSpPr>
            <a:spLocks noGrp="1"/>
          </p:cNvSpPr>
          <p:nvPr>
            <p:ph sz="half" idx="2"/>
          </p:nvPr>
        </p:nvSpPr>
        <p:spPr>
          <a:xfrm>
            <a:off x="4553734" y="2409830"/>
            <a:ext cx="7396966" cy="3899706"/>
          </a:xfrm>
        </p:spPr>
        <p:txBody>
          <a:bodyPr vert="horz" lIns="91440" tIns="45720" rIns="91440" bIns="45720" rtlCol="0">
            <a:normAutofit/>
          </a:bodyPr>
          <a:lstStyle/>
          <a:p>
            <a:r>
              <a:rPr lang="en-US" sz="1700" dirty="0"/>
              <a:t>«</a:t>
            </a:r>
            <a:r>
              <a:rPr lang="en-US" sz="1700" dirty="0" err="1"/>
              <a:t>Дневник</a:t>
            </a:r>
            <a:r>
              <a:rPr lang="en-US" sz="1700" dirty="0"/>
              <a:t> </a:t>
            </a:r>
            <a:r>
              <a:rPr lang="en-US" sz="1700" dirty="0" err="1"/>
              <a:t>жены</a:t>
            </a:r>
            <a:r>
              <a:rPr lang="en-US" sz="1700" dirty="0"/>
              <a:t> </a:t>
            </a:r>
            <a:r>
              <a:rPr lang="en-US" sz="1700" dirty="0" err="1"/>
              <a:t>юмориста</a:t>
            </a:r>
            <a:r>
              <a:rPr lang="en-US" sz="1700" dirty="0"/>
              <a:t>» – </a:t>
            </a:r>
            <a:r>
              <a:rPr lang="en-US" sz="1700" dirty="0" err="1"/>
              <a:t>это</a:t>
            </a:r>
            <a:r>
              <a:rPr lang="en-US" sz="1700" dirty="0"/>
              <a:t> </a:t>
            </a:r>
            <a:r>
              <a:rPr lang="en-US" sz="1700" dirty="0" err="1"/>
              <a:t>правдивая</a:t>
            </a:r>
            <a:r>
              <a:rPr lang="en-US" sz="1700" dirty="0"/>
              <a:t>, </a:t>
            </a:r>
            <a:r>
              <a:rPr lang="en-US" sz="1700" dirty="0" err="1"/>
              <a:t>веселая</a:t>
            </a:r>
            <a:r>
              <a:rPr lang="en-US" sz="1700" dirty="0"/>
              <a:t> и </a:t>
            </a:r>
            <a:r>
              <a:rPr lang="en-US" sz="1700" dirty="0" err="1"/>
              <a:t>смешная</a:t>
            </a:r>
            <a:r>
              <a:rPr lang="en-US" sz="1700" dirty="0"/>
              <a:t> </a:t>
            </a:r>
            <a:r>
              <a:rPr lang="en-US" sz="1700" dirty="0" err="1"/>
              <a:t>книга</a:t>
            </a:r>
            <a:r>
              <a:rPr lang="en-US" sz="1700" dirty="0"/>
              <a:t>, и </a:t>
            </a:r>
            <a:r>
              <a:rPr lang="en-US" sz="1700" dirty="0" err="1"/>
              <a:t>так</a:t>
            </a:r>
            <a:r>
              <a:rPr lang="en-US" sz="1700" dirty="0"/>
              <a:t> </a:t>
            </a:r>
            <a:r>
              <a:rPr lang="en-US" sz="1700" dirty="0" err="1"/>
              <a:t>как</a:t>
            </a:r>
            <a:r>
              <a:rPr lang="en-US" sz="1700" dirty="0"/>
              <a:t> </a:t>
            </a:r>
            <a:r>
              <a:rPr lang="en-US" sz="1700" dirty="0" err="1"/>
              <a:t>смех</a:t>
            </a:r>
            <a:r>
              <a:rPr lang="en-US" sz="1700" dirty="0"/>
              <a:t> </a:t>
            </a:r>
            <a:r>
              <a:rPr lang="en-US" sz="1700" dirty="0" err="1"/>
              <a:t>продлевает</a:t>
            </a:r>
            <a:r>
              <a:rPr lang="en-US" sz="1700" dirty="0"/>
              <a:t> </a:t>
            </a:r>
            <a:r>
              <a:rPr lang="en-US" sz="1700" dirty="0" err="1"/>
              <a:t>жизнь</a:t>
            </a:r>
            <a:r>
              <a:rPr lang="en-US" sz="1700" dirty="0"/>
              <a:t>, </a:t>
            </a:r>
            <a:r>
              <a:rPr lang="en-US" sz="1700" dirty="0" err="1"/>
              <a:t>то</a:t>
            </a:r>
            <a:r>
              <a:rPr lang="en-US" sz="1700" dirty="0"/>
              <a:t>, </a:t>
            </a:r>
            <a:r>
              <a:rPr lang="en-US" sz="1700" dirty="0" err="1"/>
              <a:t>прочитав</a:t>
            </a:r>
            <a:r>
              <a:rPr lang="en-US" sz="1700" dirty="0"/>
              <a:t> </a:t>
            </a:r>
            <a:r>
              <a:rPr lang="en-US" sz="1700" dirty="0" err="1"/>
              <a:t>эту</a:t>
            </a:r>
            <a:r>
              <a:rPr lang="en-US" sz="1700" dirty="0"/>
              <a:t> </a:t>
            </a:r>
            <a:r>
              <a:rPr lang="en-US" sz="1700" dirty="0" err="1"/>
              <a:t>книгу</a:t>
            </a:r>
            <a:r>
              <a:rPr lang="en-US" sz="1700" dirty="0"/>
              <a:t> </a:t>
            </a:r>
            <a:r>
              <a:rPr lang="en-US" sz="1700" dirty="0" err="1"/>
              <a:t>до</a:t>
            </a:r>
            <a:r>
              <a:rPr lang="en-US" sz="1700" dirty="0"/>
              <a:t> </a:t>
            </a:r>
            <a:r>
              <a:rPr lang="en-US" sz="1700" dirty="0" err="1"/>
              <a:t>конца</a:t>
            </a:r>
            <a:r>
              <a:rPr lang="en-US" sz="1700" dirty="0"/>
              <a:t>, </a:t>
            </a:r>
            <a:r>
              <a:rPr lang="en-US" sz="1700" dirty="0" err="1"/>
              <a:t>ты</a:t>
            </a:r>
            <a:r>
              <a:rPr lang="en-US" sz="1700" dirty="0"/>
              <a:t>, </a:t>
            </a:r>
            <a:r>
              <a:rPr lang="en-US" sz="1700" dirty="0" err="1"/>
              <a:t>мой</a:t>
            </a:r>
            <a:r>
              <a:rPr lang="en-US" sz="1700" dirty="0"/>
              <a:t> </a:t>
            </a:r>
            <a:r>
              <a:rPr lang="en-US" sz="1700" dirty="0" err="1"/>
              <a:t>читатель</a:t>
            </a:r>
            <a:r>
              <a:rPr lang="en-US" sz="1700" dirty="0"/>
              <a:t>, </a:t>
            </a:r>
            <a:r>
              <a:rPr lang="en-US" sz="1700" dirty="0" err="1"/>
              <a:t>проживешь</a:t>
            </a:r>
            <a:r>
              <a:rPr lang="en-US" sz="1700" dirty="0"/>
              <a:t> </a:t>
            </a:r>
            <a:r>
              <a:rPr lang="en-US" sz="1700" dirty="0" err="1"/>
              <a:t>минимум</a:t>
            </a:r>
            <a:r>
              <a:rPr lang="en-US" sz="1700" dirty="0"/>
              <a:t> </a:t>
            </a:r>
            <a:r>
              <a:rPr lang="en-US" sz="1700" dirty="0" err="1"/>
              <a:t>лет</a:t>
            </a:r>
            <a:r>
              <a:rPr lang="en-US" sz="1700" dirty="0"/>
              <a:t> </a:t>
            </a:r>
            <a:r>
              <a:rPr lang="en-US" sz="1700" dirty="0" err="1"/>
              <a:t>на</a:t>
            </a:r>
            <a:r>
              <a:rPr lang="en-US" sz="1700" dirty="0"/>
              <a:t> </a:t>
            </a:r>
            <a:r>
              <a:rPr lang="en-US" sz="1700" dirty="0" err="1"/>
              <a:t>десять</a:t>
            </a:r>
            <a:r>
              <a:rPr lang="en-US" sz="1700" dirty="0"/>
              <a:t> </a:t>
            </a:r>
            <a:r>
              <a:rPr lang="en-US" sz="1700" dirty="0" err="1"/>
              <a:t>дольше</a:t>
            </a:r>
            <a:r>
              <a:rPr lang="en-US" sz="1700" dirty="0"/>
              <a:t>. </a:t>
            </a:r>
            <a:r>
              <a:rPr lang="en-US" sz="1700" dirty="0" err="1"/>
              <a:t>Книга</a:t>
            </a:r>
            <a:r>
              <a:rPr lang="en-US" sz="1700" dirty="0"/>
              <a:t> </a:t>
            </a:r>
            <a:r>
              <a:rPr lang="en-US" sz="1700" dirty="0" err="1"/>
              <a:t>полностью</a:t>
            </a:r>
            <a:r>
              <a:rPr lang="en-US" sz="1700" dirty="0"/>
              <a:t> </a:t>
            </a:r>
            <a:r>
              <a:rPr lang="en-US" sz="1700" dirty="0" err="1"/>
              <a:t>основана</a:t>
            </a:r>
            <a:r>
              <a:rPr lang="en-US" sz="1700" dirty="0"/>
              <a:t> </a:t>
            </a:r>
            <a:r>
              <a:rPr lang="en-US" sz="1700" dirty="0" err="1"/>
              <a:t>на</a:t>
            </a:r>
            <a:r>
              <a:rPr lang="en-US" sz="1700" dirty="0"/>
              <a:t> </a:t>
            </a:r>
            <a:r>
              <a:rPr lang="en-US" sz="1700" dirty="0" err="1"/>
              <a:t>реальных</a:t>
            </a:r>
            <a:r>
              <a:rPr lang="en-US" sz="1700" dirty="0"/>
              <a:t> </a:t>
            </a:r>
            <a:r>
              <a:rPr lang="en-US" sz="1700" dirty="0" err="1"/>
              <a:t>историях</a:t>
            </a:r>
            <a:r>
              <a:rPr lang="en-US" sz="1700" dirty="0"/>
              <a:t> о </a:t>
            </a:r>
            <a:r>
              <a:rPr lang="en-US" sz="1700" dirty="0" err="1"/>
              <a:t>нереальных</a:t>
            </a:r>
            <a:r>
              <a:rPr lang="en-US" sz="1700" dirty="0"/>
              <a:t> </a:t>
            </a:r>
            <a:r>
              <a:rPr lang="en-US" sz="1700" dirty="0" err="1"/>
              <a:t>событиях</a:t>
            </a:r>
            <a:r>
              <a:rPr lang="en-US" sz="1700" dirty="0"/>
              <a:t>. </a:t>
            </a:r>
            <a:r>
              <a:rPr lang="en-US" sz="1700" dirty="0" err="1"/>
              <a:t>Главные</a:t>
            </a:r>
            <a:r>
              <a:rPr lang="en-US" sz="1700" dirty="0"/>
              <a:t> </a:t>
            </a:r>
            <a:r>
              <a:rPr lang="en-US" sz="1700" dirty="0" err="1"/>
              <a:t>герои</a:t>
            </a:r>
            <a:r>
              <a:rPr lang="en-US" sz="1700" dirty="0"/>
              <a:t> </a:t>
            </a:r>
            <a:r>
              <a:rPr lang="en-US" sz="1700" dirty="0" err="1"/>
              <a:t>рассказов</a:t>
            </a:r>
            <a:r>
              <a:rPr lang="en-US" sz="1700" dirty="0"/>
              <a:t> </a:t>
            </a:r>
            <a:r>
              <a:rPr lang="en-US" sz="1700" dirty="0" err="1"/>
              <a:t>тоже</a:t>
            </a:r>
            <a:r>
              <a:rPr lang="en-US" sz="1700" dirty="0"/>
              <a:t> </a:t>
            </a:r>
            <a:r>
              <a:rPr lang="en-US" sz="1700" dirty="0" err="1"/>
              <a:t>реальные</a:t>
            </a:r>
            <a:r>
              <a:rPr lang="en-US" sz="1700" dirty="0"/>
              <a:t> </a:t>
            </a:r>
            <a:r>
              <a:rPr lang="en-US" sz="1700" dirty="0" err="1"/>
              <a:t>люди</a:t>
            </a:r>
            <a:r>
              <a:rPr lang="en-US" sz="1700" dirty="0"/>
              <a:t> – </a:t>
            </a:r>
            <a:r>
              <a:rPr lang="en-US" sz="1700" dirty="0" err="1"/>
              <a:t>мои</a:t>
            </a:r>
            <a:r>
              <a:rPr lang="en-US" sz="1700" dirty="0"/>
              <a:t> </a:t>
            </a:r>
            <a:r>
              <a:rPr lang="en-US" sz="1700" dirty="0" err="1"/>
              <a:t>знакомые</a:t>
            </a:r>
            <a:r>
              <a:rPr lang="en-US" sz="1700" dirty="0"/>
              <a:t>, </a:t>
            </a:r>
            <a:r>
              <a:rPr lang="en-US" sz="1700" dirty="0" err="1"/>
              <a:t>друзья</a:t>
            </a:r>
            <a:r>
              <a:rPr lang="en-US" sz="1700" dirty="0"/>
              <a:t>, </a:t>
            </a:r>
            <a:r>
              <a:rPr lang="en-US" sz="1700" dirty="0" err="1"/>
              <a:t>приятели</a:t>
            </a:r>
            <a:r>
              <a:rPr lang="en-US" sz="1700" dirty="0"/>
              <a:t>. </a:t>
            </a:r>
            <a:r>
              <a:rPr lang="en-US" sz="1700" dirty="0" err="1"/>
              <a:t>Многие</a:t>
            </a:r>
            <a:r>
              <a:rPr lang="en-US" sz="1700" dirty="0"/>
              <a:t> </a:t>
            </a:r>
            <a:r>
              <a:rPr lang="en-US" sz="1700" dirty="0" err="1"/>
              <a:t>из</a:t>
            </a:r>
            <a:r>
              <a:rPr lang="en-US" sz="1700" dirty="0"/>
              <a:t> </a:t>
            </a:r>
            <a:r>
              <a:rPr lang="en-US" sz="1700" dirty="0" err="1"/>
              <a:t>них</a:t>
            </a:r>
            <a:r>
              <a:rPr lang="en-US" sz="1700" dirty="0"/>
              <a:t> </a:t>
            </a:r>
            <a:r>
              <a:rPr lang="en-US" sz="1700" dirty="0" err="1"/>
              <a:t>станут</a:t>
            </a:r>
            <a:r>
              <a:rPr lang="en-US" sz="1700" dirty="0"/>
              <a:t> </a:t>
            </a:r>
            <a:r>
              <a:rPr lang="en-US" sz="1700" dirty="0" err="1"/>
              <a:t>моими</a:t>
            </a:r>
            <a:r>
              <a:rPr lang="en-US" sz="1700" dirty="0"/>
              <a:t> </a:t>
            </a:r>
            <a:r>
              <a:rPr lang="en-US" sz="1700" dirty="0" err="1"/>
              <a:t>бывшими</a:t>
            </a:r>
            <a:r>
              <a:rPr lang="en-US" sz="1700" dirty="0"/>
              <a:t> </a:t>
            </a:r>
            <a:r>
              <a:rPr lang="en-US" sz="1700" dirty="0" err="1"/>
              <a:t>знакомыми</a:t>
            </a:r>
            <a:r>
              <a:rPr lang="en-US" sz="1700" dirty="0"/>
              <a:t>, </a:t>
            </a:r>
            <a:r>
              <a:rPr lang="en-US" sz="1700" dirty="0" err="1"/>
              <a:t>бывшими</a:t>
            </a:r>
            <a:r>
              <a:rPr lang="en-US" sz="1700" dirty="0"/>
              <a:t> </a:t>
            </a:r>
            <a:r>
              <a:rPr lang="en-US" sz="1700" dirty="0" err="1"/>
              <a:t>друзьями</a:t>
            </a:r>
            <a:r>
              <a:rPr lang="en-US" sz="1700" dirty="0"/>
              <a:t> и </a:t>
            </a:r>
            <a:r>
              <a:rPr lang="en-US" sz="1700" dirty="0" err="1"/>
              <a:t>бывшими</a:t>
            </a:r>
            <a:r>
              <a:rPr lang="en-US" sz="1700" dirty="0"/>
              <a:t> </a:t>
            </a:r>
            <a:r>
              <a:rPr lang="en-US" sz="1700" dirty="0" err="1"/>
              <a:t>приятелями</a:t>
            </a:r>
            <a:r>
              <a:rPr lang="en-US" sz="1700" dirty="0"/>
              <a:t>, </a:t>
            </a:r>
            <a:r>
              <a:rPr lang="en-US" sz="1700" dirty="0" err="1"/>
              <a:t>когда</a:t>
            </a:r>
            <a:r>
              <a:rPr lang="en-US" sz="1700" dirty="0"/>
              <a:t> </a:t>
            </a:r>
            <a:r>
              <a:rPr lang="en-US" sz="1700" dirty="0" err="1"/>
              <a:t>узнают</a:t>
            </a:r>
            <a:r>
              <a:rPr lang="en-US" sz="1700" dirty="0"/>
              <a:t> </a:t>
            </a:r>
            <a:r>
              <a:rPr lang="en-US" sz="1700" dirty="0" err="1"/>
              <a:t>себя</a:t>
            </a:r>
            <a:r>
              <a:rPr lang="en-US" sz="1700" dirty="0"/>
              <a:t> в </a:t>
            </a:r>
            <a:r>
              <a:rPr lang="en-US" sz="1700" dirty="0" err="1"/>
              <a:t>моих</a:t>
            </a:r>
            <a:r>
              <a:rPr lang="en-US" sz="1700" dirty="0"/>
              <a:t> </a:t>
            </a:r>
            <a:r>
              <a:rPr lang="en-US" sz="1700" dirty="0" err="1"/>
              <a:t>рассказах</a:t>
            </a:r>
            <a:r>
              <a:rPr lang="en-US" sz="1700" dirty="0"/>
              <a:t>". </a:t>
            </a:r>
            <a:endParaRPr lang="ru-RU" sz="1700" dirty="0"/>
          </a:p>
          <a:p>
            <a:r>
              <a:rPr lang="ru-RU" sz="1700" dirty="0"/>
              <a:t>Так говорит о своей книге её автор.</a:t>
            </a:r>
            <a:endParaRPr lang="en-US" sz="1700" dirty="0"/>
          </a:p>
          <a:p>
            <a:r>
              <a:rPr lang="en-US" sz="1700" dirty="0" err="1"/>
              <a:t>Экземпляры</a:t>
            </a:r>
            <a:endParaRPr lang="en-US" sz="1700" dirty="0"/>
          </a:p>
          <a:p>
            <a:r>
              <a:rPr lang="en-US" sz="1700" dirty="0"/>
              <a:t>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222414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1DA114A6-DB48-482A-B67E-E8FEAB6853B1}"/>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2200" b="1"/>
              <a:t>Арье, В. </a:t>
            </a:r>
            <a:r>
              <a:rPr lang="en-US" sz="2200"/>
              <a:t/>
            </a:r>
            <a:br>
              <a:rPr lang="en-US" sz="2200"/>
            </a:br>
            <a:r>
              <a:rPr lang="en-US" sz="2200"/>
              <a:t>    Сердце мастера : [16+] / В. Арье. - Москва : Эксмо, 2020. - 384 с. - (Парижский квест). - ISBN 978-5-04-104910-2. - Текст : непосредственный.</a:t>
            </a:r>
            <a:br>
              <a:rPr lang="en-US" sz="2200"/>
            </a:br>
            <a:endParaRPr lang="en-US" sz="220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600C976A-5257-4649-B19D-69F5836A9767}"/>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4411" r="690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C787B551-0E71-47D6-AEC6-C88B5B76F214}"/>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700"/>
              <a:t>Новый роман Веры Арье - это история о потерянном во время оккупации Парижа шедевре и о потерянных во времени людях. Герои книги - журналист Родион Лавров и его юная спутница - берутся за заказное расследование, затрагивающее судьбы очень разных людей: одержимого московского коллекционера и обаятельного парижского махинатора, талантливого французского скульптора и его русской музы… Современная Москва, довоенный Париж, пленительная атмосфера южного берега Франции - таковы декорации к этой многослойной истории, пронизанной верой в безграничную силу любви.</a:t>
            </a:r>
          </a:p>
          <a:p>
            <a:r>
              <a:rPr lang="en-US" sz="1700"/>
              <a:t>Экземпляры</a:t>
            </a:r>
          </a:p>
          <a:p>
            <a:r>
              <a:rPr lang="en-US" sz="1700"/>
              <a:t> ЦБ (1), Ф1 (1), Ф2 (1), Ф3 (1), Ф4 (1), Ф5 (1), Ф7 (1), Ф8 (1), Ф12 (1), Ф13 (1), Ф14 (1), Ф15 (1), Ф17 (1), Ф18 (1), Ф19 (1), Ф20 (1), Ф21 (1), Ф22 (1), Ф23 (1), Ф24 (1), ПВ (1), Ф25 (1), Ф26 (1), Ф28 (1), Ф30 (1)</a:t>
            </a:r>
          </a:p>
          <a:p>
            <a:endParaRPr lang="en-US" sz="1700"/>
          </a:p>
          <a:p>
            <a:endParaRPr lang="en-US" sz="1700"/>
          </a:p>
          <a:p>
            <a:endParaRPr lang="en-US" sz="1700"/>
          </a:p>
        </p:txBody>
      </p:sp>
    </p:spTree>
    <p:extLst>
      <p:ext uri="{BB962C8B-B14F-4D97-AF65-F5344CB8AC3E}">
        <p14:creationId xmlns:p14="http://schemas.microsoft.com/office/powerpoint/2010/main" xmlns="" val="4076459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4D367861-EED8-4DC5-92E3-557691AE4497}"/>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a:t>Левитан, Д. </a:t>
            </a:r>
            <a:r>
              <a:rPr lang="en-US" sz="1900"/>
              <a:t/>
            </a:r>
            <a:br>
              <a:rPr lang="en-US" sz="1900"/>
            </a:br>
            <a:r>
              <a:rPr lang="en-US" sz="1900"/>
              <a:t>    Бесконечный плей-лист Ника и Норы : [18+] / Дэвид Левитан, Рэйчел Кон ; [пер. с англ. М. Кармановой]. – Москва : Эксмо, 2020. - 256 с. - ISBN 978-5-04-109362-4. - Текст : непосредственный.</a:t>
            </a:r>
            <a:br>
              <a:rPr lang="en-US" sz="1900"/>
            </a:br>
            <a:endParaRPr lang="en-US" sz="190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13421014-123B-46AF-B90E-A54E4CABB429}"/>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9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01582B4E-734D-4B89-8D88-990B0B99BB09}"/>
              </a:ext>
            </a:extLst>
          </p:cNvPr>
          <p:cNvSpPr>
            <a:spLocks noGrp="1"/>
          </p:cNvSpPr>
          <p:nvPr>
            <p:ph sz="half" idx="2"/>
          </p:nvPr>
        </p:nvSpPr>
        <p:spPr>
          <a:xfrm>
            <a:off x="4553734" y="2409830"/>
            <a:ext cx="6977866" cy="3762370"/>
          </a:xfrm>
        </p:spPr>
        <p:txBody>
          <a:bodyPr vert="horz" lIns="91440" tIns="45720" rIns="91440" bIns="45720" rtlCol="0">
            <a:normAutofit/>
          </a:bodyPr>
          <a:lstStyle/>
          <a:p>
            <a:r>
              <a:rPr lang="en-US" sz="1600" dirty="0" err="1"/>
              <a:t>Ника</a:t>
            </a:r>
            <a:r>
              <a:rPr lang="en-US" sz="1600" dirty="0"/>
              <a:t> </a:t>
            </a:r>
            <a:r>
              <a:rPr lang="en-US" sz="1600" dirty="0" err="1"/>
              <a:t>только</a:t>
            </a:r>
            <a:r>
              <a:rPr lang="en-US" sz="1600" dirty="0"/>
              <a:t> </a:t>
            </a:r>
            <a:r>
              <a:rPr lang="en-US" sz="1600" dirty="0" err="1"/>
              <a:t>что</a:t>
            </a:r>
            <a:r>
              <a:rPr lang="en-US" sz="1600" dirty="0"/>
              <a:t> </a:t>
            </a:r>
            <a:r>
              <a:rPr lang="en-US" sz="1600" dirty="0" err="1"/>
              <a:t>бросила</a:t>
            </a:r>
            <a:r>
              <a:rPr lang="en-US" sz="1600" dirty="0"/>
              <a:t> </a:t>
            </a:r>
            <a:r>
              <a:rPr lang="en-US" sz="1600" dirty="0" err="1"/>
              <a:t>девушка</a:t>
            </a:r>
            <a:r>
              <a:rPr lang="en-US" sz="1600" dirty="0"/>
              <a:t>. </a:t>
            </a:r>
            <a:r>
              <a:rPr lang="en-US" sz="1600" dirty="0" err="1"/>
              <a:t>Забыть</a:t>
            </a:r>
            <a:r>
              <a:rPr lang="en-US" sz="1600" dirty="0"/>
              <a:t> </a:t>
            </a:r>
            <a:r>
              <a:rPr lang="en-US" sz="1600" dirty="0" err="1"/>
              <a:t>бывшую</a:t>
            </a:r>
            <a:r>
              <a:rPr lang="en-US" sz="1600" dirty="0"/>
              <a:t> </a:t>
            </a:r>
            <a:r>
              <a:rPr lang="en-US" sz="1600" dirty="0" err="1"/>
              <a:t>возлюбленную</a:t>
            </a:r>
            <a:r>
              <a:rPr lang="en-US" sz="1600" dirty="0"/>
              <a:t> </a:t>
            </a:r>
            <a:r>
              <a:rPr lang="en-US" sz="1600" dirty="0" err="1"/>
              <a:t>оказалось</a:t>
            </a:r>
            <a:r>
              <a:rPr lang="en-US" sz="1600" dirty="0"/>
              <a:t> </a:t>
            </a:r>
            <a:r>
              <a:rPr lang="en-US" sz="1600" dirty="0" err="1"/>
              <a:t>не</a:t>
            </a:r>
            <a:r>
              <a:rPr lang="en-US" sz="1600" dirty="0"/>
              <a:t> </a:t>
            </a:r>
            <a:r>
              <a:rPr lang="en-US" sz="1600" dirty="0" err="1"/>
              <a:t>так</a:t>
            </a:r>
            <a:r>
              <a:rPr lang="en-US" sz="1600" dirty="0"/>
              <a:t> </a:t>
            </a:r>
            <a:r>
              <a:rPr lang="en-US" sz="1600" dirty="0" err="1"/>
              <a:t>легко</a:t>
            </a:r>
            <a:r>
              <a:rPr lang="en-US" sz="1600" dirty="0"/>
              <a:t>, </a:t>
            </a:r>
            <a:r>
              <a:rPr lang="en-US" sz="1600" dirty="0" err="1"/>
              <a:t>поэтому</a:t>
            </a:r>
            <a:r>
              <a:rPr lang="en-US" sz="1600" dirty="0"/>
              <a:t> </a:t>
            </a:r>
            <a:r>
              <a:rPr lang="en-US" sz="1600" dirty="0" err="1"/>
              <a:t>Ник</a:t>
            </a:r>
            <a:r>
              <a:rPr lang="en-US" sz="1600" dirty="0"/>
              <a:t> </a:t>
            </a:r>
            <a:r>
              <a:rPr lang="en-US" sz="1600" dirty="0" err="1"/>
              <a:t>пытается</a:t>
            </a:r>
            <a:r>
              <a:rPr lang="en-US" sz="1600" dirty="0"/>
              <a:t> </a:t>
            </a:r>
            <a:r>
              <a:rPr lang="en-US" sz="1600" dirty="0" err="1"/>
              <a:t>вернуть</a:t>
            </a:r>
            <a:r>
              <a:rPr lang="en-US" sz="1600" dirty="0"/>
              <a:t> </a:t>
            </a:r>
            <a:r>
              <a:rPr lang="en-US" sz="1600" dirty="0" err="1"/>
              <a:t>ее</a:t>
            </a:r>
            <a:r>
              <a:rPr lang="en-US" sz="1600" dirty="0"/>
              <a:t>. </a:t>
            </a:r>
            <a:r>
              <a:rPr lang="en-US" sz="1600" dirty="0" err="1"/>
              <a:t>Он</a:t>
            </a:r>
            <a:r>
              <a:rPr lang="en-US" sz="1600" dirty="0"/>
              <a:t> </a:t>
            </a:r>
            <a:r>
              <a:rPr lang="en-US" sz="1600" dirty="0" err="1"/>
              <a:t>пишет</a:t>
            </a:r>
            <a:r>
              <a:rPr lang="en-US" sz="1600" dirty="0"/>
              <a:t> </a:t>
            </a:r>
            <a:r>
              <a:rPr lang="en-US" sz="1600" dirty="0" err="1"/>
              <a:t>для</a:t>
            </a:r>
            <a:r>
              <a:rPr lang="en-US" sz="1600" dirty="0"/>
              <a:t> </a:t>
            </a:r>
            <a:r>
              <a:rPr lang="en-US" sz="1600" dirty="0" err="1"/>
              <a:t>Триc</a:t>
            </a:r>
            <a:r>
              <a:rPr lang="en-US" sz="1600" dirty="0"/>
              <a:t> </a:t>
            </a:r>
            <a:r>
              <a:rPr lang="en-US" sz="1600" dirty="0" err="1"/>
              <a:t>песни</a:t>
            </a:r>
            <a:r>
              <a:rPr lang="en-US" sz="1600" dirty="0"/>
              <a:t>, </a:t>
            </a:r>
            <a:r>
              <a:rPr lang="en-US" sz="1600" dirty="0" err="1"/>
              <a:t>но</a:t>
            </a:r>
            <a:r>
              <a:rPr lang="en-US" sz="1600" dirty="0"/>
              <a:t> </a:t>
            </a:r>
            <a:r>
              <a:rPr lang="en-US" sz="1600" dirty="0" err="1"/>
              <a:t>той</a:t>
            </a:r>
            <a:r>
              <a:rPr lang="en-US" sz="1600" dirty="0"/>
              <a:t> </a:t>
            </a:r>
            <a:r>
              <a:rPr lang="en-US" sz="1600" dirty="0" err="1"/>
              <a:t>никогда</a:t>
            </a:r>
            <a:r>
              <a:rPr lang="en-US" sz="1600" dirty="0"/>
              <a:t> </a:t>
            </a:r>
            <a:r>
              <a:rPr lang="en-US" sz="1600" dirty="0" err="1"/>
              <a:t>особо</a:t>
            </a:r>
            <a:r>
              <a:rPr lang="en-US" sz="1600" dirty="0"/>
              <a:t> </a:t>
            </a:r>
            <a:r>
              <a:rPr lang="en-US" sz="1600" dirty="0" err="1"/>
              <a:t>не</a:t>
            </a:r>
            <a:r>
              <a:rPr lang="en-US" sz="1600" dirty="0"/>
              <a:t> </a:t>
            </a:r>
            <a:r>
              <a:rPr lang="en-US" sz="1600" dirty="0" err="1"/>
              <a:t>нравилась</a:t>
            </a:r>
            <a:r>
              <a:rPr lang="en-US" sz="1600" dirty="0"/>
              <a:t> </a:t>
            </a:r>
            <a:r>
              <a:rPr lang="en-US" sz="1600" dirty="0" err="1"/>
              <a:t>его</a:t>
            </a:r>
            <a:r>
              <a:rPr lang="en-US" sz="1600" dirty="0"/>
              <a:t> </a:t>
            </a:r>
            <a:r>
              <a:rPr lang="en-US" sz="1600" dirty="0" err="1"/>
              <a:t>рок-музыка</a:t>
            </a:r>
            <a:r>
              <a:rPr lang="en-US" sz="1600" dirty="0"/>
              <a:t>.</a:t>
            </a:r>
          </a:p>
          <a:p>
            <a:r>
              <a:rPr lang="en-US" sz="1600" dirty="0" err="1"/>
              <a:t>Однажды</a:t>
            </a:r>
            <a:r>
              <a:rPr lang="en-US" sz="1600" dirty="0"/>
              <a:t> </a:t>
            </a:r>
            <a:r>
              <a:rPr lang="en-US" sz="1600" dirty="0" err="1"/>
              <a:t>после</a:t>
            </a:r>
            <a:r>
              <a:rPr lang="en-US" sz="1600" dirty="0"/>
              <a:t> </a:t>
            </a:r>
            <a:r>
              <a:rPr lang="en-US" sz="1600" dirty="0" err="1"/>
              <a:t>концерта</a:t>
            </a:r>
            <a:r>
              <a:rPr lang="en-US" sz="1600" dirty="0"/>
              <a:t> в </a:t>
            </a:r>
            <a:r>
              <a:rPr lang="en-US" sz="1600" dirty="0" err="1"/>
              <a:t>клубе</a:t>
            </a:r>
            <a:r>
              <a:rPr lang="en-US" sz="1600" dirty="0"/>
              <a:t> </a:t>
            </a:r>
            <a:r>
              <a:rPr lang="en-US" sz="1600" dirty="0" err="1"/>
              <a:t>Ник</a:t>
            </a:r>
            <a:r>
              <a:rPr lang="en-US" sz="1600" dirty="0"/>
              <a:t> </a:t>
            </a:r>
            <a:r>
              <a:rPr lang="en-US" sz="1600" dirty="0" err="1"/>
              <a:t>случайно</a:t>
            </a:r>
            <a:r>
              <a:rPr lang="en-US" sz="1600" dirty="0"/>
              <a:t> </a:t>
            </a:r>
            <a:r>
              <a:rPr lang="en-US" sz="1600" dirty="0" err="1"/>
              <a:t>сталкивается</a:t>
            </a:r>
            <a:r>
              <a:rPr lang="en-US" sz="1600" dirty="0"/>
              <a:t> с </a:t>
            </a:r>
            <a:r>
              <a:rPr lang="en-US" sz="1600" dirty="0" err="1"/>
              <a:t>Триc</a:t>
            </a:r>
            <a:r>
              <a:rPr lang="en-US" sz="1600" dirty="0"/>
              <a:t> и </a:t>
            </a:r>
            <a:r>
              <a:rPr lang="en-US" sz="1600" dirty="0" err="1"/>
              <a:t>ее</a:t>
            </a:r>
            <a:r>
              <a:rPr lang="en-US" sz="1600" dirty="0"/>
              <a:t> </a:t>
            </a:r>
            <a:r>
              <a:rPr lang="en-US" sz="1600" dirty="0" err="1"/>
              <a:t>новым</a:t>
            </a:r>
            <a:r>
              <a:rPr lang="en-US" sz="1600" dirty="0"/>
              <a:t> </a:t>
            </a:r>
            <a:r>
              <a:rPr lang="en-US" sz="1600" dirty="0" err="1"/>
              <a:t>парнем</a:t>
            </a:r>
            <a:r>
              <a:rPr lang="en-US" sz="1600" dirty="0"/>
              <a:t>. </a:t>
            </a:r>
            <a:r>
              <a:rPr lang="en-US" sz="1600" dirty="0" err="1"/>
              <a:t>Почувствовав</a:t>
            </a:r>
            <a:r>
              <a:rPr lang="en-US" sz="1600" dirty="0"/>
              <a:t> </a:t>
            </a:r>
            <a:r>
              <a:rPr lang="en-US" sz="1600" dirty="0" err="1"/>
              <a:t>себя</a:t>
            </a:r>
            <a:r>
              <a:rPr lang="en-US" sz="1600" dirty="0"/>
              <a:t> </a:t>
            </a:r>
            <a:r>
              <a:rPr lang="en-US" sz="1600" dirty="0" err="1"/>
              <a:t>уязвленным</a:t>
            </a:r>
            <a:r>
              <a:rPr lang="en-US" sz="1600" dirty="0"/>
              <a:t>, </a:t>
            </a:r>
            <a:r>
              <a:rPr lang="en-US" sz="1600" dirty="0" err="1"/>
              <a:t>Ник</a:t>
            </a:r>
            <a:r>
              <a:rPr lang="en-US" sz="1600" dirty="0"/>
              <a:t> </a:t>
            </a:r>
            <a:r>
              <a:rPr lang="en-US" sz="1600" dirty="0" err="1"/>
              <a:t>бросается</a:t>
            </a:r>
            <a:r>
              <a:rPr lang="en-US" sz="1600" dirty="0"/>
              <a:t> к </a:t>
            </a:r>
            <a:r>
              <a:rPr lang="en-US" sz="1600" dirty="0" err="1"/>
              <a:t>первой</a:t>
            </a:r>
            <a:r>
              <a:rPr lang="en-US" sz="1600" dirty="0"/>
              <a:t> </a:t>
            </a:r>
            <a:r>
              <a:rPr lang="en-US" sz="1600" dirty="0" err="1"/>
              <a:t>встречной</a:t>
            </a:r>
            <a:r>
              <a:rPr lang="en-US" sz="1600" dirty="0"/>
              <a:t> с </a:t>
            </a:r>
            <a:r>
              <a:rPr lang="en-US" sz="1600" dirty="0" err="1"/>
              <a:t>просьбой</a:t>
            </a:r>
            <a:r>
              <a:rPr lang="en-US" sz="1600" dirty="0"/>
              <a:t> </a:t>
            </a:r>
            <a:r>
              <a:rPr lang="en-US" sz="1600" dirty="0" err="1"/>
              <a:t>притвориться</a:t>
            </a:r>
            <a:r>
              <a:rPr lang="en-US" sz="1600" dirty="0"/>
              <a:t> </a:t>
            </a:r>
            <a:r>
              <a:rPr lang="en-US" sz="1600" dirty="0" err="1"/>
              <a:t>его</a:t>
            </a:r>
            <a:r>
              <a:rPr lang="en-US" sz="1600" dirty="0"/>
              <a:t> </a:t>
            </a:r>
            <a:r>
              <a:rPr lang="en-US" sz="1600" dirty="0" err="1"/>
              <a:t>девушкой</a:t>
            </a:r>
            <a:r>
              <a:rPr lang="en-US" sz="1600" dirty="0"/>
              <a:t> </a:t>
            </a:r>
            <a:r>
              <a:rPr lang="en-US" sz="1600" dirty="0" err="1"/>
              <a:t>на</a:t>
            </a:r>
            <a:r>
              <a:rPr lang="en-US" sz="1600" dirty="0"/>
              <a:t> </a:t>
            </a:r>
            <a:r>
              <a:rPr lang="en-US" sz="1600" dirty="0" err="1"/>
              <a:t>пять</a:t>
            </a:r>
            <a:r>
              <a:rPr lang="en-US" sz="1600" dirty="0"/>
              <a:t> </a:t>
            </a:r>
            <a:r>
              <a:rPr lang="en-US" sz="1600" dirty="0" err="1"/>
              <a:t>минут</a:t>
            </a:r>
            <a:r>
              <a:rPr lang="en-US" sz="1600" dirty="0"/>
              <a:t>. </a:t>
            </a:r>
            <a:r>
              <a:rPr lang="en-US" sz="1600" dirty="0" err="1"/>
              <a:t>Этой</a:t>
            </a:r>
            <a:r>
              <a:rPr lang="en-US" sz="1600" dirty="0"/>
              <a:t> </a:t>
            </a:r>
            <a:r>
              <a:rPr lang="en-US" sz="1600" dirty="0" err="1"/>
              <a:t>девушкой</a:t>
            </a:r>
            <a:r>
              <a:rPr lang="en-US" sz="1600" dirty="0"/>
              <a:t> </a:t>
            </a:r>
            <a:r>
              <a:rPr lang="en-US" sz="1600" dirty="0" err="1"/>
              <a:t>оказывается</a:t>
            </a:r>
            <a:r>
              <a:rPr lang="en-US" sz="1600" dirty="0"/>
              <a:t> </a:t>
            </a:r>
            <a:r>
              <a:rPr lang="en-US" sz="1600" dirty="0" err="1"/>
              <a:t>Нора</a:t>
            </a:r>
            <a:r>
              <a:rPr lang="en-US" sz="1600" dirty="0"/>
              <a:t>, </a:t>
            </a:r>
            <a:r>
              <a:rPr lang="en-US" sz="1600" dirty="0" err="1"/>
              <a:t>которая</a:t>
            </a:r>
            <a:r>
              <a:rPr lang="en-US" sz="1600" dirty="0"/>
              <a:t> </a:t>
            </a:r>
            <a:r>
              <a:rPr lang="en-US" sz="1600" dirty="0" err="1"/>
              <a:t>пришла</a:t>
            </a:r>
            <a:r>
              <a:rPr lang="en-US" sz="1600" dirty="0"/>
              <a:t> в </a:t>
            </a:r>
            <a:r>
              <a:rPr lang="en-US" sz="1600" dirty="0" err="1"/>
              <a:t>клуб</a:t>
            </a:r>
            <a:r>
              <a:rPr lang="en-US" sz="1600" dirty="0"/>
              <a:t>, </a:t>
            </a:r>
            <a:r>
              <a:rPr lang="en-US" sz="1600" dirty="0" err="1"/>
              <a:t>чтобы</a:t>
            </a:r>
            <a:r>
              <a:rPr lang="en-US" sz="1600" dirty="0"/>
              <a:t> </a:t>
            </a:r>
            <a:r>
              <a:rPr lang="en-US" sz="1600" dirty="0" err="1"/>
              <a:t>найти</a:t>
            </a:r>
            <a:r>
              <a:rPr lang="en-US" sz="1600" dirty="0"/>
              <a:t> </a:t>
            </a:r>
            <a:r>
              <a:rPr lang="en-US" sz="1600" dirty="0" err="1"/>
              <a:t>свою</a:t>
            </a:r>
            <a:r>
              <a:rPr lang="en-US" sz="1600" dirty="0"/>
              <a:t> </a:t>
            </a:r>
            <a:r>
              <a:rPr lang="en-US" sz="1600" dirty="0" err="1"/>
              <a:t>подругу</a:t>
            </a:r>
            <a:r>
              <a:rPr lang="en-US" sz="1600" dirty="0"/>
              <a:t> и </a:t>
            </a:r>
            <a:r>
              <a:rPr lang="en-US" sz="1600" dirty="0" err="1"/>
              <a:t>отвезти</a:t>
            </a:r>
            <a:r>
              <a:rPr lang="en-US" sz="1600" dirty="0"/>
              <a:t> </a:t>
            </a:r>
            <a:r>
              <a:rPr lang="en-US" sz="1600" dirty="0" err="1"/>
              <a:t>домой</a:t>
            </a:r>
            <a:r>
              <a:rPr lang="en-US" sz="1600" dirty="0"/>
              <a:t>.</a:t>
            </a:r>
          </a:p>
          <a:p>
            <a:r>
              <a:rPr lang="en-US" sz="1600" dirty="0" err="1"/>
              <a:t>Ник</a:t>
            </a:r>
            <a:r>
              <a:rPr lang="en-US" sz="1600" dirty="0"/>
              <a:t> и </a:t>
            </a:r>
            <a:r>
              <a:rPr lang="en-US" sz="1600" dirty="0" err="1"/>
              <a:t>Нора</a:t>
            </a:r>
            <a:r>
              <a:rPr lang="en-US" sz="1600" dirty="0"/>
              <a:t> </a:t>
            </a:r>
            <a:r>
              <a:rPr lang="en-US" sz="1600" dirty="0" err="1"/>
              <a:t>даже</a:t>
            </a:r>
            <a:r>
              <a:rPr lang="en-US" sz="1600" dirty="0"/>
              <a:t> </a:t>
            </a:r>
            <a:r>
              <a:rPr lang="en-US" sz="1600" dirty="0" err="1"/>
              <a:t>не</a:t>
            </a:r>
            <a:r>
              <a:rPr lang="en-US" sz="1600" dirty="0"/>
              <a:t> </a:t>
            </a:r>
            <a:r>
              <a:rPr lang="en-US" sz="1600" dirty="0" err="1"/>
              <a:t>догадывались</a:t>
            </a:r>
            <a:r>
              <a:rPr lang="en-US" sz="1600" dirty="0"/>
              <a:t>, </a:t>
            </a:r>
            <a:r>
              <a:rPr lang="en-US" sz="1600" dirty="0" err="1"/>
              <a:t>что</a:t>
            </a:r>
            <a:r>
              <a:rPr lang="en-US" sz="1600" dirty="0"/>
              <a:t> с </a:t>
            </a:r>
            <a:r>
              <a:rPr lang="en-US" sz="1600" dirty="0" err="1"/>
              <a:t>этого</a:t>
            </a:r>
            <a:r>
              <a:rPr lang="en-US" sz="1600" dirty="0"/>
              <a:t> </a:t>
            </a:r>
            <a:r>
              <a:rPr lang="en-US" sz="1600" dirty="0" err="1"/>
              <a:t>неожиданного</a:t>
            </a:r>
            <a:r>
              <a:rPr lang="en-US" sz="1600" dirty="0"/>
              <a:t> </a:t>
            </a:r>
            <a:r>
              <a:rPr lang="en-US" sz="1600" dirty="0" err="1"/>
              <a:t>знакомства</a:t>
            </a:r>
            <a:r>
              <a:rPr lang="en-US" sz="1600" dirty="0"/>
              <a:t> </a:t>
            </a:r>
            <a:r>
              <a:rPr lang="en-US" sz="1600" dirty="0" err="1"/>
              <a:t>начнется</a:t>
            </a:r>
            <a:r>
              <a:rPr lang="en-US" sz="1600" dirty="0"/>
              <a:t> </a:t>
            </a:r>
            <a:r>
              <a:rPr lang="en-US" sz="1600" dirty="0" err="1"/>
              <a:t>череда</a:t>
            </a:r>
            <a:r>
              <a:rPr lang="en-US" sz="1600" dirty="0"/>
              <a:t> </a:t>
            </a:r>
            <a:r>
              <a:rPr lang="en-US" sz="1600" dirty="0" err="1"/>
              <a:t>невероятных</a:t>
            </a:r>
            <a:r>
              <a:rPr lang="en-US" sz="1600" dirty="0"/>
              <a:t> </a:t>
            </a:r>
            <a:r>
              <a:rPr lang="en-US" sz="1600" dirty="0" err="1"/>
              <a:t>встреч</a:t>
            </a:r>
            <a:r>
              <a:rPr lang="en-US" sz="1600" dirty="0"/>
              <a:t> и </a:t>
            </a:r>
            <a:r>
              <a:rPr lang="en-US" sz="1600" dirty="0" err="1"/>
              <a:t>приключений</a:t>
            </a:r>
            <a:r>
              <a:rPr lang="en-US" sz="1600" dirty="0"/>
              <a:t>.</a:t>
            </a:r>
          </a:p>
          <a:p>
            <a:r>
              <a:rPr lang="en-US" sz="1600" dirty="0" err="1"/>
              <a:t>Экземпляры</a:t>
            </a:r>
            <a:endParaRPr lang="en-US" sz="1600" dirty="0"/>
          </a:p>
          <a:p>
            <a:r>
              <a:rPr lang="en-US" sz="1600" dirty="0"/>
              <a:t>ЦБ (1), Ф1 (1), Ф2 (1), Ф3 (1), Ф4 (1), Ф5 (1), Ф7 (1), Ф8 (1), Ф12 (1), Ф13 (1), Ф14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26251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EF20822-92F7-4EF1-AC13-DD24691E61B2}"/>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a:t>Леонов, Н. И. </a:t>
            </a:r>
            <a:r>
              <a:rPr lang="en-US" sz="1900"/>
              <a:t/>
            </a:r>
            <a:br>
              <a:rPr lang="en-US" sz="1900"/>
            </a:br>
            <a:r>
              <a:rPr lang="en-US" sz="1900"/>
              <a:t>    Подвал с секретом : [16+] / Н. И. Леонов, А. В. Макеев. – Москва  : Эксмо, 2020. - 320 с. - (Черная кошка). - ISBN 978-5-04-109218-4. - Текст : непосредственный.</a:t>
            </a:r>
            <a:br>
              <a:rPr lang="en-US" sz="1900"/>
            </a:br>
            <a:endParaRPr lang="en-US" sz="1900"/>
          </a:p>
        </p:txBody>
      </p:sp>
      <p:pic>
        <p:nvPicPr>
          <p:cNvPr id="6" name="Объект 5">
            <a:extLst>
              <a:ext uri="{FF2B5EF4-FFF2-40B4-BE49-F238E27FC236}">
                <a16:creationId xmlns:a16="http://schemas.microsoft.com/office/drawing/2014/main" xmlns="" id="{2AFEE905-0435-45EF-8EF3-06BC70EE6B5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7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E65FB3A8-ABA4-433D-A517-6D56C31885F0}"/>
              </a:ext>
            </a:extLst>
          </p:cNvPr>
          <p:cNvSpPr>
            <a:spLocks noGrp="1"/>
          </p:cNvSpPr>
          <p:nvPr>
            <p:ph sz="half" idx="2"/>
          </p:nvPr>
        </p:nvSpPr>
        <p:spPr>
          <a:xfrm>
            <a:off x="4553734" y="2409830"/>
            <a:ext cx="7244566" cy="3705217"/>
          </a:xfrm>
        </p:spPr>
        <p:txBody>
          <a:bodyPr vert="horz" lIns="91440" tIns="45720" rIns="91440" bIns="45720" rtlCol="0">
            <a:normAutofit/>
          </a:bodyPr>
          <a:lstStyle/>
          <a:p>
            <a:r>
              <a:rPr lang="en-US" sz="1700" dirty="0" err="1"/>
              <a:t>Полковник</a:t>
            </a:r>
            <a:r>
              <a:rPr lang="en-US" sz="1700" dirty="0"/>
              <a:t> МВД </a:t>
            </a:r>
            <a:r>
              <a:rPr lang="en-US" sz="1700" dirty="0" err="1"/>
              <a:t>Лев</a:t>
            </a:r>
            <a:r>
              <a:rPr lang="en-US" sz="1700" dirty="0"/>
              <a:t> </a:t>
            </a:r>
            <a:r>
              <a:rPr lang="en-US" sz="1700" dirty="0" err="1"/>
              <a:t>Гуров</a:t>
            </a:r>
            <a:r>
              <a:rPr lang="en-US" sz="1700" dirty="0"/>
              <a:t> </a:t>
            </a:r>
            <a:r>
              <a:rPr lang="en-US" sz="1700" dirty="0" err="1"/>
              <a:t>расследует</a:t>
            </a:r>
            <a:r>
              <a:rPr lang="en-US" sz="1700" dirty="0"/>
              <a:t> </a:t>
            </a:r>
            <a:r>
              <a:rPr lang="en-US" sz="1700" dirty="0" err="1"/>
              <a:t>дело</a:t>
            </a:r>
            <a:r>
              <a:rPr lang="en-US" sz="1700" dirty="0"/>
              <a:t> о </a:t>
            </a:r>
            <a:r>
              <a:rPr lang="en-US" sz="1700" dirty="0" err="1"/>
              <a:t>пропаже</a:t>
            </a:r>
            <a:r>
              <a:rPr lang="en-US" sz="1700" dirty="0"/>
              <a:t> </a:t>
            </a:r>
            <a:r>
              <a:rPr lang="en-US" sz="1700" dirty="0" err="1"/>
              <a:t>человека</a:t>
            </a:r>
            <a:r>
              <a:rPr lang="en-US" sz="1700" dirty="0"/>
              <a:t>. </a:t>
            </a:r>
            <a:r>
              <a:rPr lang="en-US" sz="1700" dirty="0" err="1"/>
              <a:t>Это</a:t>
            </a:r>
            <a:r>
              <a:rPr lang="en-US" sz="1700" dirty="0"/>
              <a:t> </a:t>
            </a:r>
            <a:r>
              <a:rPr lang="en-US" sz="1700" dirty="0" err="1"/>
              <a:t>не</a:t>
            </a:r>
            <a:r>
              <a:rPr lang="en-US" sz="1700" dirty="0"/>
              <a:t> </a:t>
            </a:r>
            <a:r>
              <a:rPr lang="en-US" sz="1700" dirty="0" err="1"/>
              <a:t>первый</a:t>
            </a:r>
            <a:r>
              <a:rPr lang="en-US" sz="1700" dirty="0"/>
              <a:t> </a:t>
            </a:r>
            <a:r>
              <a:rPr lang="en-US" sz="1700" dirty="0" err="1"/>
              <a:t>случай</a:t>
            </a:r>
            <a:r>
              <a:rPr lang="en-US" sz="1700" dirty="0"/>
              <a:t>: в </a:t>
            </a:r>
            <a:r>
              <a:rPr lang="en-US" sz="1700" dirty="0" err="1"/>
              <a:t>том</a:t>
            </a:r>
            <a:r>
              <a:rPr lang="en-US" sz="1700" dirty="0"/>
              <a:t> </a:t>
            </a:r>
            <a:r>
              <a:rPr lang="en-US" sz="1700" dirty="0" err="1"/>
              <a:t>же</a:t>
            </a:r>
            <a:r>
              <a:rPr lang="en-US" sz="1700" dirty="0"/>
              <a:t> </a:t>
            </a:r>
            <a:r>
              <a:rPr lang="en-US" sz="1700" dirty="0" err="1"/>
              <a:t>районе</a:t>
            </a:r>
            <a:r>
              <a:rPr lang="en-US" sz="1700" dirty="0"/>
              <a:t> </a:t>
            </a:r>
            <a:r>
              <a:rPr lang="en-US" sz="1700" dirty="0" err="1"/>
              <a:t>при</a:t>
            </a:r>
            <a:r>
              <a:rPr lang="en-US" sz="1700" dirty="0"/>
              <a:t> </a:t>
            </a:r>
            <a:r>
              <a:rPr lang="en-US" sz="1700" dirty="0" err="1"/>
              <a:t>схожих</a:t>
            </a:r>
            <a:r>
              <a:rPr lang="en-US" sz="1700" dirty="0"/>
              <a:t> </a:t>
            </a:r>
            <a:r>
              <a:rPr lang="en-US" sz="1700" dirty="0" err="1"/>
              <a:t>обстоятельствах</a:t>
            </a:r>
            <a:r>
              <a:rPr lang="en-US" sz="1700" dirty="0"/>
              <a:t> </a:t>
            </a:r>
            <a:r>
              <a:rPr lang="en-US" sz="1700" dirty="0" err="1"/>
              <a:t>исчезли</a:t>
            </a:r>
            <a:r>
              <a:rPr lang="en-US" sz="1700" dirty="0"/>
              <a:t> </a:t>
            </a:r>
            <a:r>
              <a:rPr lang="en-US" sz="1700" dirty="0" err="1"/>
              <a:t>уже</a:t>
            </a:r>
            <a:r>
              <a:rPr lang="en-US" sz="1700" dirty="0"/>
              <a:t> </a:t>
            </a:r>
            <a:r>
              <a:rPr lang="en-US" sz="1700" dirty="0" err="1"/>
              <a:t>двое</a:t>
            </a:r>
            <a:r>
              <a:rPr lang="en-US" sz="1700" dirty="0"/>
              <a:t> </a:t>
            </a:r>
            <a:r>
              <a:rPr lang="en-US" sz="1700" dirty="0" err="1"/>
              <a:t>мужчин</a:t>
            </a:r>
            <a:r>
              <a:rPr lang="en-US" sz="1700" dirty="0"/>
              <a:t>. </a:t>
            </a:r>
            <a:r>
              <a:rPr lang="en-US" sz="1700" dirty="0" err="1"/>
              <a:t>Неужели</a:t>
            </a:r>
            <a:r>
              <a:rPr lang="en-US" sz="1700" dirty="0"/>
              <a:t> </a:t>
            </a:r>
            <a:r>
              <a:rPr lang="en-US" sz="1700" dirty="0" err="1"/>
              <a:t>действует</a:t>
            </a:r>
            <a:r>
              <a:rPr lang="en-US" sz="1700" dirty="0"/>
              <a:t> </a:t>
            </a:r>
            <a:r>
              <a:rPr lang="en-US" sz="1700" dirty="0" err="1"/>
              <a:t>серийный</a:t>
            </a:r>
            <a:r>
              <a:rPr lang="en-US" sz="1700" dirty="0"/>
              <a:t> </a:t>
            </a:r>
            <a:r>
              <a:rPr lang="en-US" sz="1700" dirty="0" err="1"/>
              <a:t>маньяк</a:t>
            </a:r>
            <a:r>
              <a:rPr lang="en-US" sz="1700" dirty="0"/>
              <a:t>? </a:t>
            </a:r>
            <a:r>
              <a:rPr lang="en-US" sz="1700" dirty="0" err="1"/>
              <a:t>Гурову</a:t>
            </a:r>
            <a:r>
              <a:rPr lang="en-US" sz="1700" dirty="0"/>
              <a:t> </a:t>
            </a:r>
            <a:r>
              <a:rPr lang="en-US" sz="1700" dirty="0" err="1"/>
              <a:t>удается</a:t>
            </a:r>
            <a:r>
              <a:rPr lang="en-US" sz="1700" dirty="0"/>
              <a:t> </a:t>
            </a:r>
            <a:r>
              <a:rPr lang="en-US" sz="1700" dirty="0" err="1"/>
              <a:t>установить</a:t>
            </a:r>
            <a:r>
              <a:rPr lang="en-US" sz="1700" dirty="0"/>
              <a:t> </a:t>
            </a:r>
            <a:r>
              <a:rPr lang="en-US" sz="1700" dirty="0" err="1"/>
              <a:t>водителя</a:t>
            </a:r>
            <a:r>
              <a:rPr lang="en-US" sz="1700" dirty="0"/>
              <a:t>, </a:t>
            </a:r>
            <a:r>
              <a:rPr lang="en-US" sz="1700" dirty="0" err="1"/>
              <a:t>который</a:t>
            </a:r>
            <a:r>
              <a:rPr lang="en-US" sz="1700" dirty="0"/>
              <a:t>, </a:t>
            </a:r>
            <a:r>
              <a:rPr lang="en-US" sz="1700" dirty="0" err="1"/>
              <a:t>по</a:t>
            </a:r>
            <a:r>
              <a:rPr lang="en-US" sz="1700" dirty="0"/>
              <a:t> </a:t>
            </a:r>
            <a:r>
              <a:rPr lang="en-US" sz="1700" dirty="0" err="1"/>
              <a:t>словам</a:t>
            </a:r>
            <a:r>
              <a:rPr lang="en-US" sz="1700" dirty="0"/>
              <a:t> </a:t>
            </a:r>
            <a:r>
              <a:rPr lang="en-US" sz="1700" dirty="0" err="1"/>
              <a:t>свидетелей</a:t>
            </a:r>
            <a:r>
              <a:rPr lang="en-US" sz="1700" dirty="0"/>
              <a:t>, </a:t>
            </a:r>
            <a:r>
              <a:rPr lang="en-US" sz="1700" dirty="0" err="1"/>
              <a:t>подвозил</a:t>
            </a:r>
            <a:r>
              <a:rPr lang="en-US" sz="1700" dirty="0"/>
              <a:t> </a:t>
            </a:r>
            <a:r>
              <a:rPr lang="en-US" sz="1700" dirty="0" err="1"/>
              <a:t>одного</a:t>
            </a:r>
            <a:r>
              <a:rPr lang="en-US" sz="1700" dirty="0"/>
              <a:t> </a:t>
            </a:r>
            <a:r>
              <a:rPr lang="en-US" sz="1700" dirty="0" err="1"/>
              <a:t>из</a:t>
            </a:r>
            <a:r>
              <a:rPr lang="en-US" sz="1700" dirty="0"/>
              <a:t> </a:t>
            </a:r>
            <a:r>
              <a:rPr lang="en-US" sz="1700" dirty="0" err="1"/>
              <a:t>пропавших</a:t>
            </a:r>
            <a:r>
              <a:rPr lang="en-US" sz="1700" dirty="0"/>
              <a:t>. </a:t>
            </a:r>
            <a:r>
              <a:rPr lang="en-US" sz="1700" dirty="0" err="1"/>
              <a:t>Сыщик</a:t>
            </a:r>
            <a:r>
              <a:rPr lang="en-US" sz="1700" dirty="0"/>
              <a:t> </a:t>
            </a:r>
            <a:r>
              <a:rPr lang="en-US" sz="1700" dirty="0" err="1"/>
              <a:t>спешит</a:t>
            </a:r>
            <a:r>
              <a:rPr lang="en-US" sz="1700" dirty="0"/>
              <a:t> </a:t>
            </a:r>
            <a:r>
              <a:rPr lang="en-US" sz="1700" dirty="0" err="1"/>
              <a:t>встретиться</a:t>
            </a:r>
            <a:r>
              <a:rPr lang="en-US" sz="1700" dirty="0"/>
              <a:t> с </a:t>
            </a:r>
            <a:r>
              <a:rPr lang="en-US" sz="1700" dirty="0" err="1"/>
              <a:t>подозреваемым</a:t>
            </a:r>
            <a:r>
              <a:rPr lang="en-US" sz="1700" dirty="0"/>
              <a:t>, </a:t>
            </a:r>
            <a:r>
              <a:rPr lang="en-US" sz="1700" dirty="0" err="1"/>
              <a:t>но</a:t>
            </a:r>
            <a:r>
              <a:rPr lang="en-US" sz="1700" dirty="0"/>
              <a:t> </a:t>
            </a:r>
            <a:r>
              <a:rPr lang="en-US" sz="1700" dirty="0" err="1"/>
              <a:t>дома</a:t>
            </a:r>
            <a:r>
              <a:rPr lang="en-US" sz="1700" dirty="0"/>
              <a:t> </a:t>
            </a:r>
            <a:r>
              <a:rPr lang="en-US" sz="1700" dirty="0" err="1"/>
              <a:t>его</a:t>
            </a:r>
            <a:r>
              <a:rPr lang="en-US" sz="1700" dirty="0"/>
              <a:t> </a:t>
            </a:r>
            <a:r>
              <a:rPr lang="en-US" sz="1700" dirty="0" err="1"/>
              <a:t>не</a:t>
            </a:r>
            <a:r>
              <a:rPr lang="en-US" sz="1700" dirty="0"/>
              <a:t> </a:t>
            </a:r>
            <a:r>
              <a:rPr lang="en-US" sz="1700" dirty="0" err="1"/>
              <a:t>застает</a:t>
            </a:r>
            <a:r>
              <a:rPr lang="en-US" sz="1700" dirty="0"/>
              <a:t>. </a:t>
            </a:r>
            <a:r>
              <a:rPr lang="en-US" sz="1700" dirty="0" err="1"/>
              <a:t>Зато</a:t>
            </a:r>
            <a:r>
              <a:rPr lang="en-US" sz="1700" dirty="0"/>
              <a:t> в </a:t>
            </a:r>
            <a:r>
              <a:rPr lang="en-US" sz="1700" dirty="0" err="1"/>
              <a:t>подполье</a:t>
            </a:r>
            <a:r>
              <a:rPr lang="en-US" sz="1700" dirty="0"/>
              <a:t>, в </a:t>
            </a:r>
            <a:r>
              <a:rPr lang="en-US" sz="1700" dirty="0" err="1"/>
              <a:t>потаенной</a:t>
            </a:r>
            <a:r>
              <a:rPr lang="en-US" sz="1700" dirty="0"/>
              <a:t> </a:t>
            </a:r>
            <a:r>
              <a:rPr lang="en-US" sz="1700" dirty="0" err="1"/>
              <a:t>комнате</a:t>
            </a:r>
            <a:r>
              <a:rPr lang="en-US" sz="1700" dirty="0"/>
              <a:t>, </a:t>
            </a:r>
            <a:r>
              <a:rPr lang="en-US" sz="1700" dirty="0" err="1"/>
              <a:t>случайно</a:t>
            </a:r>
            <a:r>
              <a:rPr lang="en-US" sz="1700" dirty="0"/>
              <a:t> </a:t>
            </a:r>
            <a:r>
              <a:rPr lang="en-US" sz="1700" dirty="0" err="1"/>
              <a:t>находит</a:t>
            </a:r>
            <a:r>
              <a:rPr lang="en-US" sz="1700" dirty="0"/>
              <a:t> </a:t>
            </a:r>
            <a:r>
              <a:rPr lang="en-US" sz="1700" dirty="0" err="1"/>
              <a:t>кучу</a:t>
            </a:r>
            <a:r>
              <a:rPr lang="en-US" sz="1700" dirty="0"/>
              <a:t> </a:t>
            </a:r>
            <a:r>
              <a:rPr lang="en-US" sz="1700" dirty="0" err="1"/>
              <a:t>изуродованных</a:t>
            </a:r>
            <a:r>
              <a:rPr lang="en-US" sz="1700" dirty="0"/>
              <a:t> </a:t>
            </a:r>
            <a:r>
              <a:rPr lang="en-US" sz="1700" dirty="0" err="1"/>
              <a:t>тел</a:t>
            </a:r>
            <a:r>
              <a:rPr lang="en-US" sz="1700" dirty="0"/>
              <a:t>. </a:t>
            </a:r>
            <a:r>
              <a:rPr lang="en-US" sz="1700" dirty="0" err="1"/>
              <a:t>Гурову</a:t>
            </a:r>
            <a:r>
              <a:rPr lang="en-US" sz="1700" dirty="0"/>
              <a:t> </a:t>
            </a:r>
            <a:r>
              <a:rPr lang="en-US" sz="1700" dirty="0" err="1"/>
              <a:t>кажется</a:t>
            </a:r>
            <a:r>
              <a:rPr lang="en-US" sz="1700" dirty="0"/>
              <a:t>, </a:t>
            </a:r>
            <a:r>
              <a:rPr lang="en-US" sz="1700" dirty="0" err="1"/>
              <a:t>что</a:t>
            </a:r>
            <a:r>
              <a:rPr lang="en-US" sz="1700" dirty="0"/>
              <a:t> </a:t>
            </a:r>
            <a:r>
              <a:rPr lang="en-US" sz="1700" dirty="0" err="1"/>
              <a:t>разгадка</a:t>
            </a:r>
            <a:r>
              <a:rPr lang="en-US" sz="1700" dirty="0"/>
              <a:t> </a:t>
            </a:r>
            <a:r>
              <a:rPr lang="en-US" sz="1700" dirty="0" err="1"/>
              <a:t>трагедии</a:t>
            </a:r>
            <a:r>
              <a:rPr lang="en-US" sz="1700" dirty="0"/>
              <a:t> </a:t>
            </a:r>
            <a:r>
              <a:rPr lang="en-US" sz="1700" dirty="0" err="1"/>
              <a:t>близка</a:t>
            </a:r>
            <a:r>
              <a:rPr lang="en-US" sz="1700" dirty="0"/>
              <a:t>. </a:t>
            </a:r>
            <a:r>
              <a:rPr lang="en-US" sz="1700" dirty="0" err="1"/>
              <a:t>Именно</a:t>
            </a:r>
            <a:r>
              <a:rPr lang="en-US" sz="1700" dirty="0"/>
              <a:t> в </a:t>
            </a:r>
            <a:r>
              <a:rPr lang="en-US" sz="1700" dirty="0" err="1"/>
              <a:t>этот</a:t>
            </a:r>
            <a:r>
              <a:rPr lang="en-US" sz="1700" dirty="0"/>
              <a:t> </a:t>
            </a:r>
            <a:r>
              <a:rPr lang="en-US" sz="1700" dirty="0" err="1"/>
              <a:t>момент</a:t>
            </a:r>
            <a:r>
              <a:rPr lang="en-US" sz="1700" dirty="0"/>
              <a:t> </a:t>
            </a:r>
            <a:r>
              <a:rPr lang="en-US" sz="1700" dirty="0" err="1"/>
              <a:t>он</a:t>
            </a:r>
            <a:r>
              <a:rPr lang="en-US" sz="1700" dirty="0"/>
              <a:t> </a:t>
            </a:r>
            <a:r>
              <a:rPr lang="en-US" sz="1700" dirty="0" err="1"/>
              <a:t>оказывается</a:t>
            </a:r>
            <a:r>
              <a:rPr lang="en-US" sz="1700" dirty="0"/>
              <a:t> </a:t>
            </a:r>
            <a:r>
              <a:rPr lang="en-US" sz="1700" dirty="0" err="1"/>
              <a:t>на</a:t>
            </a:r>
            <a:r>
              <a:rPr lang="en-US" sz="1700" dirty="0"/>
              <a:t> </a:t>
            </a:r>
            <a:r>
              <a:rPr lang="en-US" sz="1700" dirty="0" err="1"/>
              <a:t>волосок</a:t>
            </a:r>
            <a:r>
              <a:rPr lang="en-US" sz="1700" dirty="0"/>
              <a:t> </a:t>
            </a:r>
            <a:r>
              <a:rPr lang="en-US" sz="1700" dirty="0" err="1"/>
              <a:t>от</a:t>
            </a:r>
            <a:r>
              <a:rPr lang="en-US" sz="1700" dirty="0"/>
              <a:t> </a:t>
            </a:r>
            <a:r>
              <a:rPr lang="en-US" sz="1700" dirty="0" err="1"/>
              <a:t>гибели</a:t>
            </a:r>
            <a:r>
              <a:rPr lang="en-US" sz="1700" dirty="0"/>
              <a:t>…</a:t>
            </a:r>
          </a:p>
          <a:p>
            <a:r>
              <a:rPr lang="en-US" sz="1700" dirty="0" err="1"/>
              <a:t>Экземпляры</a:t>
            </a:r>
            <a:endParaRPr lang="en-US" sz="1700" dirty="0"/>
          </a:p>
          <a:p>
            <a:r>
              <a:rPr lang="en-US" sz="1700" dirty="0"/>
              <a:t>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24643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C7D6BDBD-2C4C-4F5D-8510-9E48D2D3D024}"/>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a:t>Леонтьев, А. В. </a:t>
            </a:r>
            <a:r>
              <a:rPr lang="en-US" sz="2200"/>
              <a:t/>
            </a:r>
            <a:br>
              <a:rPr lang="en-US" sz="2200"/>
            </a:br>
            <a:r>
              <a:rPr lang="en-US" sz="2200"/>
              <a:t>    Мольберт в саду Джоконды : [16+] / А. В. Леонтьев. – Москва  : Эксмо, 2020. - (Авантюрная мелодрама). - ISBN 978-5-04-109809-4. - Текст : непосредственный.</a:t>
            </a:r>
            <a:br>
              <a:rPr lang="en-US" sz="2200"/>
            </a:br>
            <a:endParaRPr lang="en-US" sz="2200"/>
          </a:p>
        </p:txBody>
      </p:sp>
      <p:pic>
        <p:nvPicPr>
          <p:cNvPr id="6" name="Объект 5" descr="Изображение выглядит как книга, текст, знак&#10;&#10;Автоматически созданное описание">
            <a:extLst>
              <a:ext uri="{FF2B5EF4-FFF2-40B4-BE49-F238E27FC236}">
                <a16:creationId xmlns:a16="http://schemas.microsoft.com/office/drawing/2014/main" xmlns="" id="{6425A8DB-0532-4632-B7AB-6428445E7150}"/>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09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B935A254-596A-44B8-9B46-47A69C05433B}"/>
              </a:ext>
            </a:extLst>
          </p:cNvPr>
          <p:cNvSpPr>
            <a:spLocks noGrp="1"/>
          </p:cNvSpPr>
          <p:nvPr>
            <p:ph sz="half" idx="2"/>
          </p:nvPr>
        </p:nvSpPr>
        <p:spPr>
          <a:xfrm>
            <a:off x="4553734" y="2409830"/>
            <a:ext cx="7066766" cy="3899706"/>
          </a:xfrm>
        </p:spPr>
        <p:txBody>
          <a:bodyPr vert="horz" lIns="91440" tIns="45720" rIns="91440" bIns="45720" rtlCol="0">
            <a:normAutofit/>
          </a:bodyPr>
          <a:lstStyle/>
          <a:p>
            <a:r>
              <a:rPr lang="en-US" sz="1600" dirty="0" err="1"/>
              <a:t>Лиза</a:t>
            </a:r>
            <a:r>
              <a:rPr lang="en-US" sz="1600" dirty="0"/>
              <a:t> </a:t>
            </a:r>
            <a:r>
              <a:rPr lang="en-US" sz="1600" dirty="0" err="1"/>
              <a:t>приехала</a:t>
            </a:r>
            <a:r>
              <a:rPr lang="en-US" sz="1600" dirty="0"/>
              <a:t> в </a:t>
            </a:r>
            <a:r>
              <a:rPr lang="en-US" sz="1600" dirty="0" err="1"/>
              <a:t>Париж</a:t>
            </a:r>
            <a:r>
              <a:rPr lang="en-US" sz="1600" dirty="0"/>
              <a:t> </a:t>
            </a:r>
            <a:r>
              <a:rPr lang="en-US" sz="1600" dirty="0" err="1"/>
              <a:t>со</a:t>
            </a:r>
            <a:r>
              <a:rPr lang="en-US" sz="1600" dirty="0"/>
              <a:t> </a:t>
            </a:r>
            <a:r>
              <a:rPr lang="en-US" sz="1600" dirty="0" err="1"/>
              <a:t>своим</a:t>
            </a:r>
            <a:r>
              <a:rPr lang="en-US" sz="1600" dirty="0"/>
              <a:t> </a:t>
            </a:r>
            <a:r>
              <a:rPr lang="en-US" sz="1600" dirty="0" err="1"/>
              <a:t>женихом</a:t>
            </a:r>
            <a:r>
              <a:rPr lang="en-US" sz="1600" dirty="0"/>
              <a:t> </a:t>
            </a:r>
            <a:r>
              <a:rPr lang="en-US" sz="1600" dirty="0" err="1"/>
              <a:t>Степаном</a:t>
            </a:r>
            <a:r>
              <a:rPr lang="en-US" sz="1600" dirty="0"/>
              <a:t>, </a:t>
            </a:r>
            <a:r>
              <a:rPr lang="en-US" sz="1600" dirty="0" err="1"/>
              <a:t>но</a:t>
            </a:r>
            <a:r>
              <a:rPr lang="en-US" sz="1600" dirty="0"/>
              <a:t> </a:t>
            </a:r>
            <a:r>
              <a:rPr lang="en-US" sz="1600" dirty="0" err="1"/>
              <a:t>романтического</a:t>
            </a:r>
            <a:r>
              <a:rPr lang="en-US" sz="1600" dirty="0"/>
              <a:t> </a:t>
            </a:r>
            <a:r>
              <a:rPr lang="en-US" sz="1600" dirty="0" err="1"/>
              <a:t>путешествия</a:t>
            </a:r>
            <a:r>
              <a:rPr lang="en-US" sz="1600" dirty="0"/>
              <a:t> </a:t>
            </a:r>
            <a:r>
              <a:rPr lang="en-US" sz="1600" dirty="0" err="1"/>
              <a:t>не</a:t>
            </a:r>
            <a:r>
              <a:rPr lang="en-US" sz="1600" dirty="0"/>
              <a:t> </a:t>
            </a:r>
            <a:r>
              <a:rPr lang="en-US" sz="1600" dirty="0" err="1"/>
              <a:t>получилось</a:t>
            </a:r>
            <a:r>
              <a:rPr lang="en-US" sz="1600" dirty="0"/>
              <a:t>. </a:t>
            </a:r>
            <a:r>
              <a:rPr lang="en-US" sz="1600" dirty="0" err="1"/>
              <a:t>Они</a:t>
            </a:r>
            <a:r>
              <a:rPr lang="en-US" sz="1600" dirty="0"/>
              <a:t> </a:t>
            </a:r>
            <a:r>
              <a:rPr lang="en-US" sz="1600" dirty="0" err="1"/>
              <a:t>оказались</a:t>
            </a:r>
            <a:r>
              <a:rPr lang="en-US" sz="1600" dirty="0"/>
              <a:t> </a:t>
            </a:r>
            <a:r>
              <a:rPr lang="en-US" sz="1600" dirty="0" err="1"/>
              <a:t>замешаны</a:t>
            </a:r>
            <a:r>
              <a:rPr lang="en-US" sz="1600" dirty="0"/>
              <a:t> в </a:t>
            </a:r>
            <a:r>
              <a:rPr lang="en-US" sz="1600" dirty="0" err="1"/>
              <a:t>историю</a:t>
            </a:r>
            <a:r>
              <a:rPr lang="en-US" sz="1600" dirty="0"/>
              <a:t> с </a:t>
            </a:r>
            <a:r>
              <a:rPr lang="en-US" sz="1600" dirty="0" err="1"/>
              <a:t>нападением</a:t>
            </a:r>
            <a:r>
              <a:rPr lang="en-US" sz="1600" dirty="0"/>
              <a:t> </a:t>
            </a:r>
            <a:r>
              <a:rPr lang="en-US" sz="1600" dirty="0" err="1"/>
              <a:t>на</a:t>
            </a:r>
            <a:r>
              <a:rPr lang="en-US" sz="1600" dirty="0"/>
              <a:t> </a:t>
            </a:r>
            <a:r>
              <a:rPr lang="en-US" sz="1600" dirty="0" err="1"/>
              <a:t>соседскую</a:t>
            </a:r>
            <a:r>
              <a:rPr lang="en-US" sz="1600" dirty="0"/>
              <a:t> </a:t>
            </a:r>
            <a:r>
              <a:rPr lang="en-US" sz="1600" dirty="0" err="1"/>
              <a:t>квартиру</a:t>
            </a:r>
            <a:r>
              <a:rPr lang="en-US" sz="1600" dirty="0"/>
              <a:t>: </a:t>
            </a:r>
            <a:r>
              <a:rPr lang="en-US" sz="1600" dirty="0" err="1"/>
              <a:t>Степана</a:t>
            </a:r>
            <a:r>
              <a:rPr lang="en-US" sz="1600" dirty="0"/>
              <a:t> </a:t>
            </a:r>
            <a:r>
              <a:rPr lang="en-US" sz="1600" dirty="0" err="1"/>
              <a:t>ранили</a:t>
            </a:r>
            <a:r>
              <a:rPr lang="en-US" sz="1600" dirty="0"/>
              <a:t>, а </a:t>
            </a:r>
            <a:r>
              <a:rPr lang="en-US" sz="1600" dirty="0" err="1"/>
              <a:t>обвинили</a:t>
            </a:r>
            <a:r>
              <a:rPr lang="en-US" sz="1600" dirty="0"/>
              <a:t> в </a:t>
            </a:r>
            <a:r>
              <a:rPr lang="en-US" sz="1600" dirty="0" err="1"/>
              <a:t>этом</a:t>
            </a:r>
            <a:r>
              <a:rPr lang="en-US" sz="1600" dirty="0"/>
              <a:t> </a:t>
            </a:r>
            <a:r>
              <a:rPr lang="en-US" sz="1600" dirty="0" err="1"/>
              <a:t>Лизу</a:t>
            </a:r>
            <a:r>
              <a:rPr lang="en-US" sz="1600" dirty="0"/>
              <a:t>! </a:t>
            </a:r>
            <a:r>
              <a:rPr lang="en-US" sz="1600" dirty="0" err="1"/>
              <a:t>Так</a:t>
            </a:r>
            <a:r>
              <a:rPr lang="en-US" sz="1600" dirty="0"/>
              <a:t> </a:t>
            </a:r>
            <a:r>
              <a:rPr lang="en-US" sz="1600" dirty="0" err="1"/>
              <a:t>из</a:t>
            </a:r>
            <a:r>
              <a:rPr lang="en-US" sz="1600" dirty="0"/>
              <a:t> </a:t>
            </a:r>
            <a:r>
              <a:rPr lang="en-US" sz="1600" dirty="0" err="1"/>
              <a:t>счастливой</a:t>
            </a:r>
            <a:r>
              <a:rPr lang="en-US" sz="1600" dirty="0"/>
              <a:t> </a:t>
            </a:r>
            <a:r>
              <a:rPr lang="en-US" sz="1600" dirty="0" err="1"/>
              <a:t>невесты</a:t>
            </a:r>
            <a:r>
              <a:rPr lang="en-US" sz="1600" dirty="0"/>
              <a:t> </a:t>
            </a:r>
            <a:r>
              <a:rPr lang="en-US" sz="1600" dirty="0" err="1"/>
              <a:t>она</a:t>
            </a:r>
            <a:r>
              <a:rPr lang="en-US" sz="1600" dirty="0"/>
              <a:t> </a:t>
            </a:r>
            <a:r>
              <a:rPr lang="en-US" sz="1600" dirty="0" err="1"/>
              <a:t>превратилась</a:t>
            </a:r>
            <a:r>
              <a:rPr lang="en-US" sz="1600" dirty="0"/>
              <a:t> в </a:t>
            </a:r>
            <a:r>
              <a:rPr lang="en-US" sz="1600" dirty="0" err="1"/>
              <a:t>беглую</a:t>
            </a:r>
            <a:r>
              <a:rPr lang="en-US" sz="1600" dirty="0"/>
              <a:t> </a:t>
            </a:r>
            <a:r>
              <a:rPr lang="en-US" sz="1600" dirty="0" err="1"/>
              <a:t>преступницу</a:t>
            </a:r>
            <a:r>
              <a:rPr lang="en-US" sz="1600" dirty="0"/>
              <a:t>. К </a:t>
            </a:r>
            <a:r>
              <a:rPr lang="en-US" sz="1600" dirty="0" err="1"/>
              <a:t>счастью</a:t>
            </a:r>
            <a:r>
              <a:rPr lang="en-US" sz="1600" dirty="0"/>
              <a:t>, </a:t>
            </a:r>
            <a:r>
              <a:rPr lang="en-US" sz="1600" dirty="0" err="1"/>
              <a:t>ей</a:t>
            </a:r>
            <a:r>
              <a:rPr lang="en-US" sz="1600" dirty="0"/>
              <a:t> </a:t>
            </a:r>
            <a:r>
              <a:rPr lang="en-US" sz="1600" dirty="0" err="1"/>
              <a:t>удалось</a:t>
            </a:r>
            <a:r>
              <a:rPr lang="en-US" sz="1600" dirty="0"/>
              <a:t> </a:t>
            </a:r>
            <a:r>
              <a:rPr lang="en-US" sz="1600" dirty="0" err="1"/>
              <a:t>найти</a:t>
            </a:r>
            <a:r>
              <a:rPr lang="en-US" sz="1600" dirty="0"/>
              <a:t> </a:t>
            </a:r>
            <a:r>
              <a:rPr lang="en-US" sz="1600" dirty="0" err="1"/>
              <a:t>укрытие</a:t>
            </a:r>
            <a:r>
              <a:rPr lang="en-US" sz="1600" dirty="0"/>
              <a:t> в </a:t>
            </a:r>
            <a:r>
              <a:rPr lang="en-US" sz="1600" dirty="0" err="1"/>
              <a:t>антикварной</a:t>
            </a:r>
            <a:r>
              <a:rPr lang="en-US" sz="1600" dirty="0"/>
              <a:t> </a:t>
            </a:r>
            <a:r>
              <a:rPr lang="en-US" sz="1600" dirty="0" err="1"/>
              <a:t>лавке</a:t>
            </a:r>
            <a:r>
              <a:rPr lang="en-US" sz="1600" dirty="0"/>
              <a:t> </a:t>
            </a:r>
            <a:r>
              <a:rPr lang="en-US" sz="1600" dirty="0" err="1"/>
              <a:t>мадам</a:t>
            </a:r>
            <a:r>
              <a:rPr lang="en-US" sz="1600" dirty="0"/>
              <a:t> </a:t>
            </a:r>
            <a:r>
              <a:rPr lang="en-US" sz="1600" dirty="0" err="1"/>
              <a:t>Барбары</a:t>
            </a:r>
            <a:r>
              <a:rPr lang="en-US" sz="1600" dirty="0"/>
              <a:t>, </a:t>
            </a:r>
            <a:r>
              <a:rPr lang="en-US" sz="1600" dirty="0" err="1"/>
              <a:t>которая</a:t>
            </a:r>
            <a:r>
              <a:rPr lang="en-US" sz="1600" dirty="0"/>
              <a:t> </a:t>
            </a:r>
            <a:r>
              <a:rPr lang="en-US" sz="1600" dirty="0" err="1"/>
              <a:t>поведала</a:t>
            </a:r>
            <a:r>
              <a:rPr lang="en-US" sz="1600" dirty="0"/>
              <a:t> </a:t>
            </a:r>
            <a:r>
              <a:rPr lang="en-US" sz="1600" dirty="0" err="1"/>
              <a:t>Лизе</a:t>
            </a:r>
            <a:r>
              <a:rPr lang="en-US" sz="1600" dirty="0"/>
              <a:t> </a:t>
            </a:r>
            <a:r>
              <a:rPr lang="en-US" sz="1600" dirty="0" err="1"/>
              <a:t>удивительную</a:t>
            </a:r>
            <a:r>
              <a:rPr lang="en-US" sz="1600" dirty="0"/>
              <a:t> </a:t>
            </a:r>
            <a:r>
              <a:rPr lang="en-US" sz="1600" dirty="0" err="1"/>
              <a:t>историю</a:t>
            </a:r>
            <a:r>
              <a:rPr lang="en-US" sz="1600" dirty="0"/>
              <a:t> - с </a:t>
            </a:r>
            <a:r>
              <a:rPr lang="en-US" sz="1600" dirty="0" err="1"/>
              <a:t>помощью</a:t>
            </a:r>
            <a:r>
              <a:rPr lang="en-US" sz="1600" dirty="0"/>
              <a:t> </a:t>
            </a:r>
            <a:r>
              <a:rPr lang="en-US" sz="1600" dirty="0" err="1"/>
              <a:t>старинной</a:t>
            </a:r>
            <a:r>
              <a:rPr lang="en-US" sz="1600" dirty="0"/>
              <a:t> </a:t>
            </a:r>
            <a:r>
              <a:rPr lang="en-US" sz="1600" dirty="0" err="1"/>
              <a:t>открытки</a:t>
            </a:r>
            <a:r>
              <a:rPr lang="en-US" sz="1600" dirty="0"/>
              <a:t>, </a:t>
            </a:r>
            <a:r>
              <a:rPr lang="en-US" sz="1600" dirty="0" err="1"/>
              <a:t>которую</a:t>
            </a:r>
            <a:r>
              <a:rPr lang="en-US" sz="1600" dirty="0"/>
              <a:t> </a:t>
            </a:r>
            <a:r>
              <a:rPr lang="en-US" sz="1600" dirty="0" err="1"/>
              <a:t>девушка</a:t>
            </a:r>
            <a:r>
              <a:rPr lang="en-US" sz="1600" dirty="0"/>
              <a:t> </a:t>
            </a:r>
            <a:r>
              <a:rPr lang="en-US" sz="1600" dirty="0" err="1"/>
              <a:t>случайно</a:t>
            </a:r>
            <a:r>
              <a:rPr lang="en-US" sz="1600" dirty="0"/>
              <a:t> </a:t>
            </a:r>
            <a:r>
              <a:rPr lang="en-US" sz="1600" dirty="0" err="1"/>
              <a:t>прихватила</a:t>
            </a:r>
            <a:r>
              <a:rPr lang="en-US" sz="1600" dirty="0"/>
              <a:t> с </a:t>
            </a:r>
            <a:r>
              <a:rPr lang="en-US" sz="1600" dirty="0" err="1"/>
              <a:t>места</a:t>
            </a:r>
            <a:r>
              <a:rPr lang="en-US" sz="1600" dirty="0"/>
              <a:t> </a:t>
            </a:r>
            <a:r>
              <a:rPr lang="en-US" sz="1600" dirty="0" err="1"/>
              <a:t>преступления</a:t>
            </a:r>
            <a:r>
              <a:rPr lang="en-US" sz="1600" dirty="0"/>
              <a:t>, </a:t>
            </a:r>
            <a:r>
              <a:rPr lang="en-US" sz="1600" dirty="0" err="1"/>
              <a:t>можно</a:t>
            </a:r>
            <a:r>
              <a:rPr lang="en-US" sz="1600" dirty="0"/>
              <a:t> </a:t>
            </a:r>
            <a:r>
              <a:rPr lang="en-US" sz="1600" dirty="0" err="1"/>
              <a:t>найти</a:t>
            </a:r>
            <a:r>
              <a:rPr lang="en-US" sz="1600" dirty="0"/>
              <a:t>… </a:t>
            </a:r>
            <a:r>
              <a:rPr lang="en-US" sz="1600" dirty="0" err="1"/>
              <a:t>оригинал</a:t>
            </a:r>
            <a:r>
              <a:rPr lang="en-US" sz="1600" dirty="0"/>
              <a:t> "</a:t>
            </a:r>
            <a:r>
              <a:rPr lang="en-US" sz="1600" dirty="0" err="1"/>
              <a:t>Моны</a:t>
            </a:r>
            <a:r>
              <a:rPr lang="en-US" sz="1600" dirty="0"/>
              <a:t> </a:t>
            </a:r>
            <a:r>
              <a:rPr lang="en-US" sz="1600" dirty="0" err="1"/>
              <a:t>Лизы</a:t>
            </a:r>
            <a:r>
              <a:rPr lang="en-US" sz="1600" dirty="0"/>
              <a:t>"! </a:t>
            </a:r>
            <a:r>
              <a:rPr lang="en-US" sz="1600" dirty="0" err="1"/>
              <a:t>Ведь</a:t>
            </a:r>
            <a:r>
              <a:rPr lang="en-US" sz="1600" dirty="0"/>
              <a:t> в </a:t>
            </a:r>
            <a:r>
              <a:rPr lang="en-US" sz="1600" dirty="0" err="1"/>
              <a:t>Лувре</a:t>
            </a:r>
            <a:r>
              <a:rPr lang="en-US" sz="1600" dirty="0"/>
              <a:t> </a:t>
            </a:r>
            <a:r>
              <a:rPr lang="en-US" sz="1600" dirty="0" err="1"/>
              <a:t>висит</a:t>
            </a:r>
            <a:r>
              <a:rPr lang="en-US" sz="1600" dirty="0"/>
              <a:t> </a:t>
            </a:r>
            <a:r>
              <a:rPr lang="en-US" sz="1600" dirty="0" err="1"/>
              <a:t>искусно</a:t>
            </a:r>
            <a:r>
              <a:rPr lang="en-US" sz="1600" dirty="0"/>
              <a:t> </a:t>
            </a:r>
            <a:r>
              <a:rPr lang="en-US" sz="1600" dirty="0" err="1"/>
              <a:t>выполненная</a:t>
            </a:r>
            <a:r>
              <a:rPr lang="en-US" sz="1600" dirty="0"/>
              <a:t> </a:t>
            </a:r>
            <a:r>
              <a:rPr lang="en-US" sz="1600" dirty="0" err="1"/>
              <a:t>копия</a:t>
            </a:r>
            <a:r>
              <a:rPr lang="en-US" sz="1600" dirty="0"/>
              <a:t>, о </a:t>
            </a:r>
            <a:r>
              <a:rPr lang="en-US" sz="1600" dirty="0" err="1"/>
              <a:t>чем</a:t>
            </a:r>
            <a:r>
              <a:rPr lang="en-US" sz="1600" dirty="0"/>
              <a:t> </a:t>
            </a:r>
            <a:r>
              <a:rPr lang="en-US" sz="1600" dirty="0" err="1"/>
              <a:t>никто</a:t>
            </a:r>
            <a:r>
              <a:rPr lang="en-US" sz="1600" dirty="0"/>
              <a:t> </a:t>
            </a:r>
            <a:r>
              <a:rPr lang="en-US" sz="1600" dirty="0" err="1"/>
              <a:t>не</a:t>
            </a:r>
            <a:r>
              <a:rPr lang="en-US" sz="1600" dirty="0"/>
              <a:t> </a:t>
            </a:r>
            <a:r>
              <a:rPr lang="en-US" sz="1600" dirty="0" err="1"/>
              <a:t>догадывается</a:t>
            </a:r>
            <a:r>
              <a:rPr lang="en-US" sz="1600" dirty="0"/>
              <a:t>… </a:t>
            </a:r>
            <a:r>
              <a:rPr lang="en-US" sz="1600" dirty="0" err="1"/>
              <a:t>Или</a:t>
            </a:r>
            <a:r>
              <a:rPr lang="en-US" sz="1600" dirty="0"/>
              <a:t> </a:t>
            </a:r>
            <a:r>
              <a:rPr lang="en-US" sz="1600" dirty="0" err="1"/>
              <a:t>догадывается</a:t>
            </a:r>
            <a:r>
              <a:rPr lang="en-US" sz="1600" dirty="0"/>
              <a:t>? </a:t>
            </a:r>
            <a:r>
              <a:rPr lang="en-US" sz="1600" dirty="0" err="1"/>
              <a:t>Ведь</a:t>
            </a:r>
            <a:r>
              <a:rPr lang="en-US" sz="1600" dirty="0"/>
              <a:t> </a:t>
            </a:r>
            <a:r>
              <a:rPr lang="en-US" sz="1600" dirty="0" err="1"/>
              <a:t>подлинник</a:t>
            </a:r>
            <a:r>
              <a:rPr lang="en-US" sz="1600" dirty="0"/>
              <a:t> </a:t>
            </a:r>
            <a:r>
              <a:rPr lang="en-US" sz="1600" dirty="0" err="1"/>
              <a:t>самой</a:t>
            </a:r>
            <a:r>
              <a:rPr lang="en-US" sz="1600" dirty="0"/>
              <a:t> </a:t>
            </a:r>
            <a:r>
              <a:rPr lang="en-US" sz="1600" dirty="0" err="1"/>
              <a:t>гениальной</a:t>
            </a:r>
            <a:r>
              <a:rPr lang="en-US" sz="1600" dirty="0"/>
              <a:t> </a:t>
            </a:r>
            <a:r>
              <a:rPr lang="en-US" sz="1600" dirty="0" err="1"/>
              <a:t>картины</a:t>
            </a:r>
            <a:r>
              <a:rPr lang="en-US" sz="1600" dirty="0"/>
              <a:t> в </a:t>
            </a:r>
            <a:r>
              <a:rPr lang="en-US" sz="1600" dirty="0" err="1"/>
              <a:t>истории</a:t>
            </a:r>
            <a:r>
              <a:rPr lang="en-US" sz="1600" dirty="0"/>
              <a:t> </a:t>
            </a:r>
            <a:r>
              <a:rPr lang="en-US" sz="1600" dirty="0" err="1"/>
              <a:t>человечества</a:t>
            </a:r>
            <a:r>
              <a:rPr lang="en-US" sz="1600" dirty="0"/>
              <a:t> </a:t>
            </a:r>
            <a:r>
              <a:rPr lang="en-US" sz="1600" dirty="0" err="1"/>
              <a:t>ищут</a:t>
            </a:r>
            <a:r>
              <a:rPr lang="en-US" sz="1600" dirty="0"/>
              <a:t> </a:t>
            </a:r>
            <a:r>
              <a:rPr lang="en-US" sz="1600" dirty="0" err="1"/>
              <a:t>далеко</a:t>
            </a:r>
            <a:r>
              <a:rPr lang="en-US" sz="1600" dirty="0"/>
              <a:t> </a:t>
            </a:r>
            <a:r>
              <a:rPr lang="en-US" sz="1600" dirty="0" err="1"/>
              <a:t>не</a:t>
            </a:r>
            <a:r>
              <a:rPr lang="en-US" sz="1600" dirty="0"/>
              <a:t> </a:t>
            </a:r>
            <a:r>
              <a:rPr lang="en-US" sz="1600" dirty="0" err="1"/>
              <a:t>они</a:t>
            </a:r>
            <a:r>
              <a:rPr lang="en-US" sz="1600" dirty="0"/>
              <a:t> </a:t>
            </a:r>
            <a:r>
              <a:rPr lang="en-US" sz="1600" dirty="0" err="1"/>
              <a:t>одни</a:t>
            </a:r>
            <a:r>
              <a:rPr lang="en-US" sz="1600" dirty="0"/>
              <a:t>…</a:t>
            </a:r>
          </a:p>
          <a:p>
            <a:r>
              <a:rPr lang="en-US" sz="1600" dirty="0" err="1"/>
              <a:t>Экземпляры</a:t>
            </a:r>
            <a:endParaRPr lang="en-US" sz="1600" dirty="0"/>
          </a:p>
          <a:p>
            <a:r>
              <a:rPr lang="en-US" sz="1600" dirty="0"/>
              <a:t>ЦБ (1), Ф1 (1), Ф2 (1), Ф3 (1), Ф4 (1), Ф5 (1), Ф7 (1), Ф8 (1), Ф12 (1), Ф13 (1), Ф14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81821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7DA587A-9FB8-45BD-A3A7-60E9AF45CDC2}"/>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a:t>Мартин, Ч. </a:t>
            </a:r>
            <a:r>
              <a:rPr lang="en-US" sz="2200"/>
              <a:t/>
            </a:r>
            <a:br>
              <a:rPr lang="en-US" sz="2200"/>
            </a:br>
            <a:r>
              <a:rPr lang="en-US" sz="2200"/>
              <a:t>    Там, где кончается река : [роман: 16+] / Ч. Мартин ; пер.с англ. В. С. Сергеевой. – Москва  : Э, 2018. - 352 с. - ISBN 978-5-04-091845-4. - Текст : непосредственный.</a:t>
            </a:r>
            <a:br>
              <a:rPr lang="en-US" sz="2200"/>
            </a:br>
            <a:endParaRPr lang="en-US" sz="220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77107640-6CB7-4F4F-91E4-21F6EF08E69E}"/>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9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003503D1-6EDD-43E6-8BC7-E553D8414430}"/>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700"/>
              <a:t>Судьбы художника из маленького провинциального города и дочери влиятельного политика должны были сложиться иначе. Доссу и Эбби, выходцам из разных социальных слоев, не стоило встречаться и уж тем более любить друг друга. Казалось, весь мир против их союза. Но что есть мнение ропщущей толпы для тех, кто поклялся любить друг друга до самой смерти? Вот только разлука может оказаться очень скорой. Узнав о надвигающейся трагедии, Досс и Эбби пускаются в рискованное путешествие, чтобы спастись от неизбежного. Сто тридцать миль и десять желаний - это все, что может им помочь.</a:t>
            </a:r>
          </a:p>
          <a:p>
            <a:r>
              <a:rPr lang="en-US" sz="1700"/>
              <a:t>Экземпляры</a:t>
            </a:r>
          </a:p>
          <a:p>
            <a:r>
              <a:rPr lang="en-US" sz="1700"/>
              <a:t> ЦБ (1), Ф1 (1), Ф2 (1), Ф3 (1), Ф4 (1), Ф5 (1), Ф7 (1), Ф8 (1), Ф12 (1), Ф13 (1), Ф14 (1), Ф15 (1), Ф17 (1), Ф18 (1), Ф19 (1), Ф20 (1), Ф21 (1), Ф22 (1), Ф23 (1), Ф24 (1), ПВ (1), Ф25 (1), Ф26 (1), Ф28 (1), Ф30 (1)</a:t>
            </a:r>
          </a:p>
          <a:p>
            <a:endParaRPr lang="en-US" sz="1700"/>
          </a:p>
        </p:txBody>
      </p:sp>
    </p:spTree>
    <p:extLst>
      <p:ext uri="{BB962C8B-B14F-4D97-AF65-F5344CB8AC3E}">
        <p14:creationId xmlns:p14="http://schemas.microsoft.com/office/powerpoint/2010/main" xmlns="" val="203014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8A3351BE-EDDE-4BAD-A402-5FA64D11EF0D}"/>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Машкова</a:t>
            </a:r>
            <a:r>
              <a:rPr lang="en-US" sz="1900" b="1" dirty="0"/>
              <a:t>, Д. </a:t>
            </a:r>
            <a:r>
              <a:rPr lang="en-US" sz="1900" dirty="0"/>
              <a:t/>
            </a:r>
            <a:br>
              <a:rPr lang="en-US" sz="1900" dirty="0"/>
            </a:br>
            <a:r>
              <a:rPr lang="en-US" sz="1900" dirty="0"/>
              <a:t>    </a:t>
            </a:r>
            <a:r>
              <a:rPr lang="en-US" sz="1900" dirty="0" err="1"/>
              <a:t>Меня</a:t>
            </a:r>
            <a:r>
              <a:rPr lang="en-US" sz="1900" dirty="0"/>
              <a:t> </a:t>
            </a:r>
            <a:r>
              <a:rPr lang="en-US" sz="1900" dirty="0" err="1"/>
              <a:t>зовут</a:t>
            </a:r>
            <a:r>
              <a:rPr lang="en-US" sz="1900" dirty="0"/>
              <a:t> </a:t>
            </a:r>
            <a:r>
              <a:rPr lang="en-US" sz="1900" dirty="0" err="1"/>
              <a:t>Гоша</a:t>
            </a:r>
            <a:r>
              <a:rPr lang="en-US" sz="1900" dirty="0"/>
              <a:t>. </a:t>
            </a:r>
            <a:r>
              <a:rPr lang="en-US" sz="1900" dirty="0" err="1"/>
              <a:t>История</a:t>
            </a:r>
            <a:r>
              <a:rPr lang="en-US" sz="1900" dirty="0"/>
              <a:t> </a:t>
            </a:r>
            <a:r>
              <a:rPr lang="en-US" sz="1900" dirty="0" err="1"/>
              <a:t>сироты</a:t>
            </a:r>
            <a:r>
              <a:rPr lang="en-US" sz="1900" dirty="0"/>
              <a:t> : [18+] / Д. </a:t>
            </a:r>
            <a:r>
              <a:rPr lang="en-US" sz="1900" dirty="0" err="1"/>
              <a:t>Машкова</a:t>
            </a:r>
            <a:r>
              <a:rPr lang="en-US" sz="1900" dirty="0"/>
              <a:t>, </a:t>
            </a:r>
            <a:r>
              <a:rPr lang="ru-RU" sz="1900" dirty="0"/>
              <a:t/>
            </a:r>
            <a:br>
              <a:rPr lang="ru-RU" sz="1900" dirty="0"/>
            </a:br>
            <a:r>
              <a:rPr lang="en-US" sz="1900" dirty="0"/>
              <a:t>Г. </a:t>
            </a:r>
            <a:r>
              <a:rPr lang="en-US" sz="1900" dirty="0" err="1"/>
              <a:t>Гынжу</a:t>
            </a:r>
            <a:r>
              <a:rPr lang="en-US" sz="1900" dirty="0"/>
              <a:t>. - </a:t>
            </a:r>
            <a:r>
              <a:rPr lang="en-US" sz="1900" dirty="0" err="1"/>
              <a:t>Москва</a:t>
            </a:r>
            <a:r>
              <a:rPr lang="en-US" sz="1900" dirty="0"/>
              <a:t> : </a:t>
            </a:r>
            <a:r>
              <a:rPr lang="en-US" sz="1900" dirty="0" err="1"/>
              <a:t>Эксмо</a:t>
            </a:r>
            <a:r>
              <a:rPr lang="en-US" sz="1900" dirty="0"/>
              <a:t> , 2019. - 352 с. - (</a:t>
            </a:r>
            <a:r>
              <a:rPr lang="en-US" sz="1900" dirty="0" err="1"/>
              <a:t>Семейное</a:t>
            </a:r>
            <a:r>
              <a:rPr lang="en-US" sz="1900" dirty="0"/>
              <a:t> </a:t>
            </a:r>
            <a:r>
              <a:rPr lang="en-US" sz="1900" dirty="0" err="1"/>
              <a:t>счастье</a:t>
            </a:r>
            <a:r>
              <a:rPr lang="en-US" sz="1900" dirty="0"/>
              <a:t>. </a:t>
            </a:r>
            <a:r>
              <a:rPr lang="en-US" sz="1900" dirty="0" err="1"/>
              <a:t>Проза</a:t>
            </a:r>
            <a:r>
              <a:rPr lang="en-US" sz="1900" dirty="0"/>
              <a:t> </a:t>
            </a:r>
            <a:r>
              <a:rPr lang="en-US" sz="1900" dirty="0" err="1"/>
              <a:t>Дианы</a:t>
            </a:r>
            <a:r>
              <a:rPr lang="en-US" sz="1900" dirty="0"/>
              <a:t> </a:t>
            </a:r>
            <a:r>
              <a:rPr lang="en-US" sz="1900" dirty="0" err="1"/>
              <a:t>Машковой</a:t>
            </a:r>
            <a:r>
              <a:rPr lang="en-US" sz="1900" dirty="0"/>
              <a:t>). - ISBN 978-5-04-099001-6.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 газета, знак, молодой&#10;&#10;Автоматически созданное описание">
            <a:extLst>
              <a:ext uri="{FF2B5EF4-FFF2-40B4-BE49-F238E27FC236}">
                <a16:creationId xmlns:a16="http://schemas.microsoft.com/office/drawing/2014/main" xmlns="" id="{354C240E-A42B-4ABA-9429-1D00ABA7F998}"/>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401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09B13A1-4E44-456C-92F5-10AEF700B216}"/>
              </a:ext>
            </a:extLst>
          </p:cNvPr>
          <p:cNvSpPr>
            <a:spLocks noGrp="1"/>
          </p:cNvSpPr>
          <p:nvPr>
            <p:ph sz="half" idx="2"/>
          </p:nvPr>
        </p:nvSpPr>
        <p:spPr>
          <a:xfrm>
            <a:off x="4553734" y="2409830"/>
            <a:ext cx="7054066" cy="3749670"/>
          </a:xfrm>
        </p:spPr>
        <p:txBody>
          <a:bodyPr vert="horz" lIns="91440" tIns="45720" rIns="91440" bIns="45720" rtlCol="0">
            <a:normAutofit/>
          </a:bodyPr>
          <a:lstStyle/>
          <a:p>
            <a:r>
              <a:rPr lang="en-US" sz="1600" dirty="0" err="1"/>
              <a:t>Они</a:t>
            </a:r>
            <a:r>
              <a:rPr lang="en-US" sz="1600" dirty="0"/>
              <a:t> </a:t>
            </a:r>
            <a:r>
              <a:rPr lang="en-US" sz="1600" dirty="0" err="1"/>
              <a:t>раскачивают</a:t>
            </a:r>
            <a:r>
              <a:rPr lang="en-US" sz="1600" dirty="0"/>
              <a:t> </a:t>
            </a:r>
            <a:r>
              <a:rPr lang="en-US" sz="1600" dirty="0" err="1"/>
              <a:t>кроватки</a:t>
            </a:r>
            <a:r>
              <a:rPr lang="en-US" sz="1600" dirty="0"/>
              <a:t>, в </a:t>
            </a:r>
            <a:r>
              <a:rPr lang="en-US" sz="1600" dirty="0" err="1"/>
              <a:t>которых</a:t>
            </a:r>
            <a:r>
              <a:rPr lang="en-US" sz="1600" dirty="0"/>
              <a:t> </a:t>
            </a:r>
            <a:r>
              <a:rPr lang="en-US" sz="1600" dirty="0" err="1"/>
              <a:t>спят</a:t>
            </a:r>
            <a:r>
              <a:rPr lang="en-US" sz="1600" dirty="0"/>
              <a:t>. </a:t>
            </a:r>
            <a:r>
              <a:rPr lang="en-US" sz="1600" dirty="0" err="1"/>
              <a:t>Они</a:t>
            </a:r>
            <a:r>
              <a:rPr lang="en-US" sz="1600" dirty="0"/>
              <a:t> </a:t>
            </a:r>
            <a:r>
              <a:rPr lang="en-US" sz="1600" dirty="0" err="1"/>
              <a:t>качаются</a:t>
            </a:r>
            <a:r>
              <a:rPr lang="en-US" sz="1600" dirty="0"/>
              <a:t> </a:t>
            </a:r>
            <a:r>
              <a:rPr lang="en-US" sz="1600" dirty="0" err="1"/>
              <a:t>даже</a:t>
            </a:r>
            <a:r>
              <a:rPr lang="en-US" sz="1600" dirty="0"/>
              <a:t> </a:t>
            </a:r>
            <a:r>
              <a:rPr lang="en-US" sz="1600" dirty="0" err="1"/>
              <a:t>тогда</a:t>
            </a:r>
            <a:r>
              <a:rPr lang="en-US" sz="1600" dirty="0"/>
              <a:t>, </a:t>
            </a:r>
            <a:r>
              <a:rPr lang="en-US" sz="1600" dirty="0" err="1"/>
              <a:t>когда</a:t>
            </a:r>
            <a:r>
              <a:rPr lang="en-US" sz="1600" dirty="0"/>
              <a:t> </a:t>
            </a:r>
            <a:r>
              <a:rPr lang="en-US" sz="1600" dirty="0" err="1"/>
              <a:t>отвечают</a:t>
            </a:r>
            <a:r>
              <a:rPr lang="en-US" sz="1600" dirty="0"/>
              <a:t> </a:t>
            </a:r>
            <a:r>
              <a:rPr lang="en-US" sz="1600" dirty="0" err="1"/>
              <a:t>перед</a:t>
            </a:r>
            <a:r>
              <a:rPr lang="en-US" sz="1600" dirty="0"/>
              <a:t> </a:t>
            </a:r>
            <a:r>
              <a:rPr lang="en-US" sz="1600" dirty="0" err="1"/>
              <a:t>школьной</a:t>
            </a:r>
            <a:r>
              <a:rPr lang="en-US" sz="1600" dirty="0"/>
              <a:t> </a:t>
            </a:r>
            <a:r>
              <a:rPr lang="en-US" sz="1600" dirty="0" err="1"/>
              <a:t>доской</a:t>
            </a:r>
            <a:r>
              <a:rPr lang="en-US" sz="1600" dirty="0"/>
              <a:t>. </a:t>
            </a:r>
            <a:r>
              <a:rPr lang="en-US" sz="1600" dirty="0" err="1"/>
              <a:t>Они</a:t>
            </a:r>
            <a:r>
              <a:rPr lang="en-US" sz="1600" dirty="0"/>
              <a:t> </a:t>
            </a:r>
            <a:r>
              <a:rPr lang="en-US" sz="1600" dirty="0" err="1"/>
              <a:t>собираются</a:t>
            </a:r>
            <a:r>
              <a:rPr lang="en-US" sz="1600" dirty="0"/>
              <a:t> в </a:t>
            </a:r>
            <a:r>
              <a:rPr lang="en-US" sz="1600" dirty="0" err="1"/>
              <a:t>стаи</a:t>
            </a:r>
            <a:r>
              <a:rPr lang="en-US" sz="1600" dirty="0"/>
              <a:t> и </a:t>
            </a:r>
            <a:r>
              <a:rPr lang="en-US" sz="1600" dirty="0" err="1"/>
              <a:t>шельмуют</a:t>
            </a:r>
            <a:r>
              <a:rPr lang="en-US" sz="1600" dirty="0"/>
              <a:t> </a:t>
            </a:r>
            <a:r>
              <a:rPr lang="en-US" sz="1600" dirty="0" err="1"/>
              <a:t>тех</a:t>
            </a:r>
            <a:r>
              <a:rPr lang="en-US" sz="1600" dirty="0"/>
              <a:t>, </a:t>
            </a:r>
            <a:r>
              <a:rPr lang="en-US" sz="1600" dirty="0" err="1"/>
              <a:t>кто</a:t>
            </a:r>
            <a:r>
              <a:rPr lang="en-US" sz="1600" dirty="0"/>
              <a:t> </a:t>
            </a:r>
            <a:r>
              <a:rPr lang="en-US" sz="1600" dirty="0" err="1"/>
              <a:t>не</a:t>
            </a:r>
            <a:r>
              <a:rPr lang="en-US" sz="1600" dirty="0"/>
              <a:t> </a:t>
            </a:r>
            <a:r>
              <a:rPr lang="en-US" sz="1600" dirty="0" err="1"/>
              <a:t>такой</a:t>
            </a:r>
            <a:r>
              <a:rPr lang="en-US" sz="1600" dirty="0"/>
              <a:t>, </a:t>
            </a:r>
            <a:r>
              <a:rPr lang="en-US" sz="1600" dirty="0" err="1"/>
              <a:t>как</a:t>
            </a:r>
            <a:r>
              <a:rPr lang="en-US" sz="1600" dirty="0"/>
              <a:t> </a:t>
            </a:r>
            <a:r>
              <a:rPr lang="en-US" sz="1600" dirty="0" err="1"/>
              <a:t>они</a:t>
            </a:r>
            <a:r>
              <a:rPr lang="en-US" sz="1600" dirty="0"/>
              <a:t>. </a:t>
            </a:r>
            <a:r>
              <a:rPr lang="en-US" sz="1600" dirty="0" err="1"/>
              <a:t>Они</a:t>
            </a:r>
            <a:r>
              <a:rPr lang="en-US" sz="1600" dirty="0"/>
              <a:t> </a:t>
            </a:r>
            <a:r>
              <a:rPr lang="en-US" sz="1600" dirty="0" err="1"/>
              <a:t>воруют</a:t>
            </a:r>
            <a:r>
              <a:rPr lang="en-US" sz="1600" dirty="0"/>
              <a:t>. </a:t>
            </a:r>
            <a:r>
              <a:rPr lang="en-US" sz="1600" dirty="0" err="1"/>
              <a:t>Они</a:t>
            </a:r>
            <a:r>
              <a:rPr lang="en-US" sz="1600" dirty="0"/>
              <a:t> </a:t>
            </a:r>
            <a:r>
              <a:rPr lang="en-US" sz="1600" dirty="0" err="1"/>
              <a:t>курят</a:t>
            </a:r>
            <a:r>
              <a:rPr lang="en-US" sz="1600" dirty="0"/>
              <a:t> и </a:t>
            </a:r>
            <a:r>
              <a:rPr lang="en-US" sz="1600" dirty="0" err="1"/>
              <a:t>пьют</a:t>
            </a:r>
            <a:r>
              <a:rPr lang="en-US" sz="1600" dirty="0"/>
              <a:t>. </a:t>
            </a:r>
            <a:r>
              <a:rPr lang="en-US" sz="1600" dirty="0" err="1"/>
              <a:t>Они</a:t>
            </a:r>
            <a:r>
              <a:rPr lang="en-US" sz="1600" dirty="0"/>
              <a:t> </a:t>
            </a:r>
            <a:r>
              <a:rPr lang="en-US" sz="1600" dirty="0" err="1"/>
              <a:t>рано</a:t>
            </a:r>
            <a:r>
              <a:rPr lang="en-US" sz="1600" dirty="0"/>
              <a:t> </a:t>
            </a:r>
            <a:r>
              <a:rPr lang="en-US" sz="1600" dirty="0" err="1"/>
              <a:t>начинают</a:t>
            </a:r>
            <a:r>
              <a:rPr lang="en-US" sz="1600" dirty="0"/>
              <a:t> </a:t>
            </a:r>
            <a:r>
              <a:rPr lang="en-US" sz="1600" dirty="0" err="1"/>
              <a:t>половую</a:t>
            </a:r>
            <a:r>
              <a:rPr lang="en-US" sz="1600" dirty="0"/>
              <a:t> </a:t>
            </a:r>
            <a:r>
              <a:rPr lang="en-US" sz="1600" dirty="0" err="1"/>
              <a:t>жизнь</a:t>
            </a:r>
            <a:r>
              <a:rPr lang="en-US" sz="1600" dirty="0"/>
              <a:t>. </a:t>
            </a:r>
            <a:r>
              <a:rPr lang="en-US" sz="1600" dirty="0" err="1"/>
              <a:t>Они</a:t>
            </a:r>
            <a:r>
              <a:rPr lang="en-US" sz="1600" dirty="0"/>
              <a:t> </a:t>
            </a:r>
            <a:r>
              <a:rPr lang="en-US" sz="1600" dirty="0" err="1"/>
              <a:t>огрызаются</a:t>
            </a:r>
            <a:r>
              <a:rPr lang="en-US" sz="1600" dirty="0"/>
              <a:t> и </a:t>
            </a:r>
            <a:r>
              <a:rPr lang="en-US" sz="1600" dirty="0" err="1"/>
              <a:t>грубят</a:t>
            </a:r>
            <a:r>
              <a:rPr lang="en-US" sz="1600" dirty="0"/>
              <a:t>. </a:t>
            </a:r>
            <a:r>
              <a:rPr lang="en-US" sz="1600" dirty="0" err="1"/>
              <a:t>Именно</a:t>
            </a:r>
            <a:r>
              <a:rPr lang="en-US" sz="1600" dirty="0"/>
              <a:t> </a:t>
            </a:r>
            <a:r>
              <a:rPr lang="en-US" sz="1600" dirty="0" err="1"/>
              <a:t>это</a:t>
            </a:r>
            <a:r>
              <a:rPr lang="en-US" sz="1600" dirty="0"/>
              <a:t> </a:t>
            </a:r>
            <a:r>
              <a:rPr lang="en-US" sz="1600" dirty="0" err="1"/>
              <a:t>вы</a:t>
            </a:r>
            <a:r>
              <a:rPr lang="en-US" sz="1600" dirty="0"/>
              <a:t> </a:t>
            </a:r>
            <a:r>
              <a:rPr lang="en-US" sz="1600" dirty="0" err="1"/>
              <a:t>знаете</a:t>
            </a:r>
            <a:r>
              <a:rPr lang="en-US" sz="1600" dirty="0"/>
              <a:t> о </a:t>
            </a:r>
            <a:r>
              <a:rPr lang="en-US" sz="1600" dirty="0" err="1"/>
              <a:t>сиротах</a:t>
            </a:r>
            <a:r>
              <a:rPr lang="en-US" sz="1600" dirty="0"/>
              <a:t> </a:t>
            </a:r>
            <a:r>
              <a:rPr lang="en-US" sz="1600" dirty="0" err="1"/>
              <a:t>из</a:t>
            </a:r>
            <a:r>
              <a:rPr lang="en-US" sz="1600" dirty="0"/>
              <a:t> </a:t>
            </a:r>
            <a:r>
              <a:rPr lang="en-US" sz="1600" dirty="0" err="1"/>
              <a:t>детских</a:t>
            </a:r>
            <a:r>
              <a:rPr lang="en-US" sz="1600" dirty="0"/>
              <a:t> </a:t>
            </a:r>
            <a:r>
              <a:rPr lang="en-US" sz="1600" dirty="0" err="1"/>
              <a:t>домов</a:t>
            </a:r>
            <a:r>
              <a:rPr lang="en-US" sz="1600" dirty="0"/>
              <a:t>. </a:t>
            </a:r>
            <a:r>
              <a:rPr lang="en-US" sz="1600" dirty="0" err="1"/>
              <a:t>Именно</a:t>
            </a:r>
            <a:r>
              <a:rPr lang="en-US" sz="1600" dirty="0"/>
              <a:t> </a:t>
            </a:r>
            <a:r>
              <a:rPr lang="en-US" sz="1600" dirty="0" err="1"/>
              <a:t>это</a:t>
            </a:r>
            <a:r>
              <a:rPr lang="en-US" sz="1600" dirty="0"/>
              <a:t> </a:t>
            </a:r>
            <a:r>
              <a:rPr lang="en-US" sz="1600" dirty="0" err="1"/>
              <a:t>знание</a:t>
            </a:r>
            <a:r>
              <a:rPr lang="en-US" sz="1600" dirty="0"/>
              <a:t>, </a:t>
            </a:r>
            <a:r>
              <a:rPr lang="en-US" sz="1600" dirty="0" err="1"/>
              <a:t>сопровожденное</a:t>
            </a:r>
            <a:r>
              <a:rPr lang="en-US" sz="1600" dirty="0"/>
              <a:t> </a:t>
            </a:r>
            <a:r>
              <a:rPr lang="en-US" sz="1600" dirty="0" err="1"/>
              <a:t>непониманием</a:t>
            </a:r>
            <a:r>
              <a:rPr lang="en-US" sz="1600" dirty="0"/>
              <a:t> и </a:t>
            </a:r>
            <a:r>
              <a:rPr lang="en-US" sz="1600" dirty="0" err="1"/>
              <a:t>страхом</a:t>
            </a:r>
            <a:r>
              <a:rPr lang="en-US" sz="1600" dirty="0"/>
              <a:t>, </a:t>
            </a:r>
            <a:r>
              <a:rPr lang="en-US" sz="1600" dirty="0" err="1"/>
              <a:t>становится</a:t>
            </a:r>
            <a:r>
              <a:rPr lang="en-US" sz="1600" dirty="0"/>
              <a:t> </a:t>
            </a:r>
            <a:r>
              <a:rPr lang="en-US" sz="1600" dirty="0" err="1"/>
              <a:t>препятствием</a:t>
            </a:r>
            <a:r>
              <a:rPr lang="en-US" sz="1600" dirty="0"/>
              <a:t> в </a:t>
            </a:r>
            <a:r>
              <a:rPr lang="en-US" sz="1600" dirty="0" err="1"/>
              <a:t>усыновлении</a:t>
            </a:r>
            <a:r>
              <a:rPr lang="en-US" sz="1600" dirty="0"/>
              <a:t>. А </a:t>
            </a:r>
            <a:r>
              <a:rPr lang="en-US" sz="1600" dirty="0" err="1"/>
              <a:t>теперь</a:t>
            </a:r>
            <a:r>
              <a:rPr lang="en-US" sz="1600" dirty="0"/>
              <a:t> </a:t>
            </a:r>
            <a:r>
              <a:rPr lang="en-US" sz="1600" dirty="0" err="1"/>
              <a:t>приготовьтесь</a:t>
            </a:r>
            <a:r>
              <a:rPr lang="en-US" sz="1600" dirty="0"/>
              <a:t>: </a:t>
            </a:r>
            <a:r>
              <a:rPr lang="en-US" sz="1600" dirty="0" err="1"/>
              <a:t>перед</a:t>
            </a:r>
            <a:r>
              <a:rPr lang="en-US" sz="1600" dirty="0"/>
              <a:t> </a:t>
            </a:r>
            <a:r>
              <a:rPr lang="en-US" sz="1600" dirty="0" err="1"/>
              <a:t>вами</a:t>
            </a:r>
            <a:r>
              <a:rPr lang="en-US" sz="1600" dirty="0"/>
              <a:t> </a:t>
            </a:r>
            <a:r>
              <a:rPr lang="en-US" sz="1600" dirty="0" err="1"/>
              <a:t>исповедь</a:t>
            </a:r>
            <a:r>
              <a:rPr lang="en-US" sz="1600" dirty="0"/>
              <a:t> </a:t>
            </a:r>
            <a:r>
              <a:rPr lang="en-US" sz="1600" dirty="0" err="1"/>
              <a:t>сироты</a:t>
            </a:r>
            <a:r>
              <a:rPr lang="en-US" sz="1600" dirty="0"/>
              <a:t> </a:t>
            </a:r>
            <a:r>
              <a:rPr lang="en-US" sz="1600" dirty="0" err="1"/>
              <a:t>Георгия</a:t>
            </a:r>
            <a:r>
              <a:rPr lang="en-US" sz="1600" dirty="0"/>
              <a:t> </a:t>
            </a:r>
            <a:r>
              <a:rPr lang="en-US" sz="1600" dirty="0" err="1"/>
              <a:t>Гынжу</a:t>
            </a:r>
            <a:r>
              <a:rPr lang="en-US" sz="1600" dirty="0"/>
              <a:t>, в </a:t>
            </a:r>
            <a:r>
              <a:rPr lang="en-US" sz="1600" dirty="0" err="1"/>
              <a:t>подлинности</a:t>
            </a:r>
            <a:r>
              <a:rPr lang="en-US" sz="1600" dirty="0"/>
              <a:t> </a:t>
            </a:r>
            <a:r>
              <a:rPr lang="en-US" sz="1600" dirty="0" err="1"/>
              <a:t>которой</a:t>
            </a:r>
            <a:r>
              <a:rPr lang="en-US" sz="1600" dirty="0"/>
              <a:t> </a:t>
            </a:r>
            <a:r>
              <a:rPr lang="en-US" sz="1600" dirty="0" err="1"/>
              <a:t>никто</a:t>
            </a:r>
            <a:r>
              <a:rPr lang="en-US" sz="1600" dirty="0"/>
              <a:t> </a:t>
            </a:r>
            <a:r>
              <a:rPr lang="en-US" sz="1600" dirty="0" err="1"/>
              <a:t>не</a:t>
            </a:r>
            <a:r>
              <a:rPr lang="en-US" sz="1600" dirty="0"/>
              <a:t> </a:t>
            </a:r>
            <a:r>
              <a:rPr lang="en-US" sz="1600" dirty="0" err="1"/>
              <a:t>усомнится</a:t>
            </a:r>
            <a:r>
              <a:rPr lang="en-US" sz="1600" dirty="0"/>
              <a:t>. </a:t>
            </a:r>
            <a:r>
              <a:rPr lang="en-US" sz="1600" dirty="0" err="1"/>
              <a:t>Реальная</a:t>
            </a:r>
            <a:r>
              <a:rPr lang="en-US" sz="1600" dirty="0"/>
              <a:t> </a:t>
            </a:r>
            <a:r>
              <a:rPr lang="en-US" sz="1600" dirty="0" err="1"/>
              <a:t>история</a:t>
            </a:r>
            <a:r>
              <a:rPr lang="en-US" sz="1600" dirty="0"/>
              <a:t> </a:t>
            </a:r>
            <a:r>
              <a:rPr lang="en-US" sz="1600" dirty="0" err="1"/>
              <a:t>жизни</a:t>
            </a:r>
            <a:r>
              <a:rPr lang="en-US" sz="1600" dirty="0"/>
              <a:t> в </a:t>
            </a:r>
            <a:r>
              <a:rPr lang="en-US" sz="1600" dirty="0" err="1"/>
              <a:t>детском</a:t>
            </a:r>
            <a:r>
              <a:rPr lang="en-US" sz="1600" dirty="0"/>
              <a:t> </a:t>
            </a:r>
            <a:r>
              <a:rPr lang="en-US" sz="1600" dirty="0" err="1"/>
              <a:t>доме</a:t>
            </a:r>
            <a:r>
              <a:rPr lang="en-US" sz="1600" dirty="0"/>
              <a:t>,  </a:t>
            </a:r>
            <a:r>
              <a:rPr lang="en-US" sz="1600" dirty="0" err="1"/>
              <a:t>рассказанная</a:t>
            </a:r>
            <a:r>
              <a:rPr lang="en-US" sz="1600" dirty="0"/>
              <a:t> </a:t>
            </a:r>
            <a:r>
              <a:rPr lang="en-US" sz="1600" dirty="0" err="1"/>
              <a:t>мальчиком</a:t>
            </a:r>
            <a:r>
              <a:rPr lang="en-US" sz="1600" dirty="0"/>
              <a:t>, </a:t>
            </a:r>
            <a:r>
              <a:rPr lang="en-US" sz="1600" dirty="0" err="1"/>
              <a:t>проливает</a:t>
            </a:r>
            <a:r>
              <a:rPr lang="en-US" sz="1600" dirty="0"/>
              <a:t> </a:t>
            </a:r>
            <a:r>
              <a:rPr lang="en-US" sz="1600" dirty="0" err="1"/>
              <a:t>свет</a:t>
            </a:r>
            <a:r>
              <a:rPr lang="en-US" sz="1600" dirty="0"/>
              <a:t> </a:t>
            </a:r>
            <a:r>
              <a:rPr lang="en-US" sz="1600" dirty="0" err="1"/>
              <a:t>на</a:t>
            </a:r>
            <a:r>
              <a:rPr lang="en-US" sz="1600" dirty="0"/>
              <a:t> </a:t>
            </a:r>
            <a:r>
              <a:rPr lang="en-US" sz="1600" dirty="0" err="1"/>
              <a:t>все</a:t>
            </a:r>
            <a:r>
              <a:rPr lang="en-US" sz="1600" dirty="0"/>
              <a:t>, </a:t>
            </a:r>
            <a:r>
              <a:rPr lang="en-US" sz="1600" dirty="0" err="1"/>
              <a:t>что</a:t>
            </a:r>
            <a:r>
              <a:rPr lang="en-US" sz="1600" dirty="0"/>
              <a:t> </a:t>
            </a:r>
            <a:r>
              <a:rPr lang="en-US" sz="1600" dirty="0" err="1"/>
              <a:t>вас</a:t>
            </a:r>
            <a:r>
              <a:rPr lang="en-US" sz="1600" dirty="0"/>
              <a:t> </a:t>
            </a:r>
            <a:r>
              <a:rPr lang="en-US" sz="1600" dirty="0" err="1"/>
              <a:t>пугает</a:t>
            </a:r>
            <a:r>
              <a:rPr lang="en-US" sz="1600" dirty="0"/>
              <a:t> и </a:t>
            </a:r>
            <a:r>
              <a:rPr lang="en-US" sz="1600" dirty="0" err="1"/>
              <a:t>отталкивает</a:t>
            </a:r>
            <a:r>
              <a:rPr lang="en-US" sz="1600" dirty="0"/>
              <a:t>. </a:t>
            </a:r>
            <a:r>
              <a:rPr lang="en-US" sz="1600" dirty="0" err="1"/>
              <a:t>История</a:t>
            </a:r>
            <a:r>
              <a:rPr lang="en-US" sz="1600" dirty="0"/>
              <a:t>, </a:t>
            </a:r>
            <a:r>
              <a:rPr lang="en-US" sz="1600" dirty="0" err="1"/>
              <a:t>способная</a:t>
            </a:r>
            <a:r>
              <a:rPr lang="en-US" sz="1600" dirty="0"/>
              <a:t> </a:t>
            </a:r>
            <a:r>
              <a:rPr lang="en-US" sz="1600" dirty="0" err="1"/>
              <a:t>изменить</a:t>
            </a:r>
            <a:r>
              <a:rPr lang="en-US" sz="1600" dirty="0"/>
              <a:t> к </a:t>
            </a:r>
            <a:r>
              <a:rPr lang="en-US" sz="1600" dirty="0" err="1"/>
              <a:t>лучшему</a:t>
            </a:r>
            <a:r>
              <a:rPr lang="en-US" sz="1600" dirty="0"/>
              <a:t> </a:t>
            </a:r>
            <a:r>
              <a:rPr lang="en-US" sz="1600" dirty="0" err="1"/>
              <a:t>вашу</a:t>
            </a:r>
            <a:r>
              <a:rPr lang="en-US" sz="1600" dirty="0"/>
              <a:t> </a:t>
            </a:r>
            <a:r>
              <a:rPr lang="en-US" sz="1600" dirty="0" err="1"/>
              <a:t>жизнь</a:t>
            </a:r>
            <a:r>
              <a:rPr lang="en-US" sz="1600" dirty="0"/>
              <a:t> и </a:t>
            </a:r>
            <a:r>
              <a:rPr lang="en-US" sz="1600" dirty="0" err="1"/>
              <a:t>жизнь</a:t>
            </a:r>
            <a:r>
              <a:rPr lang="en-US" sz="1600" dirty="0"/>
              <a:t> </a:t>
            </a:r>
            <a:r>
              <a:rPr lang="en-US" sz="1600" dirty="0" err="1"/>
              <a:t>тысячи</a:t>
            </a:r>
            <a:r>
              <a:rPr lang="en-US" sz="1600" dirty="0"/>
              <a:t> </a:t>
            </a:r>
            <a:r>
              <a:rPr lang="en-US" sz="1600" dirty="0" err="1"/>
              <a:t>детей</a:t>
            </a:r>
            <a:r>
              <a:rPr lang="en-US" sz="1600" dirty="0"/>
              <a:t>, </a:t>
            </a:r>
            <a:r>
              <a:rPr lang="en-US" sz="1600" dirty="0" err="1"/>
              <a:t>оказавшихся</a:t>
            </a:r>
            <a:r>
              <a:rPr lang="en-US" sz="1600" dirty="0"/>
              <a:t> </a:t>
            </a:r>
            <a:r>
              <a:rPr lang="en-US" sz="1600" dirty="0" err="1"/>
              <a:t>без</a:t>
            </a:r>
            <a:r>
              <a:rPr lang="en-US" sz="1600" dirty="0"/>
              <a:t> </a:t>
            </a:r>
            <a:r>
              <a:rPr lang="en-US" sz="1600" dirty="0" err="1"/>
              <a:t>родительской</a:t>
            </a:r>
            <a:r>
              <a:rPr lang="en-US" sz="1600" dirty="0"/>
              <a:t> </a:t>
            </a:r>
            <a:r>
              <a:rPr lang="en-US" sz="1600" dirty="0" err="1"/>
              <a:t>любви</a:t>
            </a:r>
            <a:r>
              <a:rPr lang="en-US" sz="1600" dirty="0"/>
              <a:t>.</a:t>
            </a:r>
          </a:p>
          <a:p>
            <a:r>
              <a:rPr lang="en-US" sz="1600" dirty="0" err="1"/>
              <a:t>Экземпляры</a:t>
            </a:r>
            <a:endParaRPr lang="en-US" sz="1600" dirty="0"/>
          </a:p>
          <a:p>
            <a:r>
              <a:rPr lang="en-US" sz="1600" dirty="0"/>
              <a:t> ЦБ (1), Ф1 (1), Ф2 (1), Ф3 (1), Ф4 (1), Ф5 (1), Ф7 (1), Ф8 (1), Ф12 (1), Ф13 (1), Ф14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2332352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415FABF3-2342-493C-8D5A-087306A91B53}"/>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2200" b="1" dirty="0" err="1"/>
              <a:t>Метлицкая</a:t>
            </a:r>
            <a:r>
              <a:rPr lang="en-US" sz="2200" b="1" dirty="0"/>
              <a:t>, М. </a:t>
            </a:r>
            <a:r>
              <a:rPr lang="en-US" sz="2200" dirty="0"/>
              <a:t/>
            </a:r>
            <a:br>
              <a:rPr lang="en-US" sz="2200" dirty="0"/>
            </a:br>
            <a:r>
              <a:rPr lang="en-US" sz="2200" dirty="0"/>
              <a:t>    В </a:t>
            </a:r>
            <a:r>
              <a:rPr lang="en-US" sz="2200" dirty="0" err="1"/>
              <a:t>тихом</a:t>
            </a:r>
            <a:r>
              <a:rPr lang="en-US" sz="2200" dirty="0"/>
              <a:t> </a:t>
            </a:r>
            <a:r>
              <a:rPr lang="en-US" sz="2200" dirty="0" err="1"/>
              <a:t>городке</a:t>
            </a:r>
            <a:r>
              <a:rPr lang="en-US" sz="2200" dirty="0"/>
              <a:t> у </a:t>
            </a:r>
            <a:r>
              <a:rPr lang="en-US" sz="2200" dirty="0" err="1"/>
              <a:t>моря</a:t>
            </a:r>
            <a:r>
              <a:rPr lang="en-US" sz="2200" dirty="0"/>
              <a:t> : [</a:t>
            </a:r>
            <a:r>
              <a:rPr lang="en-US" sz="2200" dirty="0" err="1"/>
              <a:t>роман</a:t>
            </a:r>
            <a:r>
              <a:rPr lang="en-US" sz="2200" dirty="0"/>
              <a:t>: 16+] / </a:t>
            </a:r>
            <a:r>
              <a:rPr lang="ru-RU" sz="2200" dirty="0"/>
              <a:t/>
            </a:r>
            <a:br>
              <a:rPr lang="ru-RU" sz="2200" dirty="0"/>
            </a:br>
            <a:r>
              <a:rPr lang="en-US" sz="2200" dirty="0"/>
              <a:t>М. </a:t>
            </a:r>
            <a:r>
              <a:rPr lang="en-US" sz="2200" dirty="0" err="1"/>
              <a:t>Метлицкая</a:t>
            </a:r>
            <a:r>
              <a:rPr lang="en-US" sz="2200" dirty="0"/>
              <a:t>. – </a:t>
            </a:r>
            <a:r>
              <a:rPr lang="en-US" sz="2200" dirty="0" err="1"/>
              <a:t>Москва</a:t>
            </a:r>
            <a:r>
              <a:rPr lang="en-US" sz="2200" dirty="0"/>
              <a:t> : Э, 2019. - 416 с. - ISBN 978-5-04-099257-7. - </a:t>
            </a:r>
            <a:r>
              <a:rPr lang="en-US" sz="2200" dirty="0" err="1"/>
              <a:t>Текст</a:t>
            </a:r>
            <a:r>
              <a:rPr lang="en-US" sz="2200" dirty="0"/>
              <a:t> : </a:t>
            </a:r>
            <a:r>
              <a:rPr lang="en-US" sz="2200" dirty="0" err="1"/>
              <a:t>непосредственный</a:t>
            </a:r>
            <a:r>
              <a:rPr lang="en-US" sz="2200" dirty="0"/>
              <a:t>.</a:t>
            </a:r>
            <a:br>
              <a:rPr lang="en-US" sz="2200" dirty="0"/>
            </a:br>
            <a:endParaRPr lang="en-US" sz="2200" dirty="0"/>
          </a:p>
        </p:txBody>
      </p:sp>
      <p:pic>
        <p:nvPicPr>
          <p:cNvPr id="6" name="Объект 5">
            <a:extLst>
              <a:ext uri="{FF2B5EF4-FFF2-40B4-BE49-F238E27FC236}">
                <a16:creationId xmlns:a16="http://schemas.microsoft.com/office/drawing/2014/main" xmlns="" id="{A4EF5B2B-C439-4941-9A77-45DC52A526F8}"/>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3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21F197D6-E84E-4C8E-9E57-DC0BA6A43627}"/>
              </a:ext>
            </a:extLst>
          </p:cNvPr>
          <p:cNvSpPr>
            <a:spLocks noGrp="1"/>
          </p:cNvSpPr>
          <p:nvPr>
            <p:ph sz="half" idx="2"/>
          </p:nvPr>
        </p:nvSpPr>
        <p:spPr>
          <a:xfrm>
            <a:off x="4553734" y="2409830"/>
            <a:ext cx="7320766" cy="3800470"/>
          </a:xfrm>
        </p:spPr>
        <p:txBody>
          <a:bodyPr vert="horz" lIns="91440" tIns="45720" rIns="91440" bIns="45720" rtlCol="0">
            <a:normAutofit/>
          </a:bodyPr>
          <a:lstStyle/>
          <a:p>
            <a:r>
              <a:rPr lang="en-US" sz="1700" dirty="0" err="1"/>
              <a:t>Иван</a:t>
            </a:r>
            <a:r>
              <a:rPr lang="en-US" sz="1700" dirty="0"/>
              <a:t> </a:t>
            </a:r>
            <a:r>
              <a:rPr lang="en-US" sz="1700" dirty="0" err="1"/>
              <a:t>Громов</a:t>
            </a:r>
            <a:r>
              <a:rPr lang="en-US" sz="1700" dirty="0"/>
              <a:t> </a:t>
            </a:r>
            <a:r>
              <a:rPr lang="en-US" sz="1700" dirty="0" err="1"/>
              <a:t>всегда</a:t>
            </a:r>
            <a:r>
              <a:rPr lang="en-US" sz="1700" dirty="0"/>
              <a:t> </a:t>
            </a:r>
            <a:r>
              <a:rPr lang="en-US" sz="1700" dirty="0" err="1"/>
              <a:t>мечтал</a:t>
            </a:r>
            <a:r>
              <a:rPr lang="en-US" sz="1700" dirty="0"/>
              <a:t> </a:t>
            </a:r>
            <a:r>
              <a:rPr lang="en-US" sz="1700" dirty="0" err="1"/>
              <a:t>жить</a:t>
            </a:r>
            <a:r>
              <a:rPr lang="en-US" sz="1700" dirty="0"/>
              <a:t> у </a:t>
            </a:r>
            <a:r>
              <a:rPr lang="en-US" sz="1700" dirty="0" err="1"/>
              <a:t>теплого</a:t>
            </a:r>
            <a:r>
              <a:rPr lang="en-US" sz="1700" dirty="0"/>
              <a:t> </a:t>
            </a:r>
            <a:r>
              <a:rPr lang="en-US" sz="1700" dirty="0" err="1"/>
              <a:t>моря</a:t>
            </a:r>
            <a:r>
              <a:rPr lang="en-US" sz="1700" dirty="0"/>
              <a:t>. </a:t>
            </a:r>
            <a:r>
              <a:rPr lang="en-US" sz="1700" dirty="0" err="1"/>
              <a:t>Ему</a:t>
            </a:r>
            <a:r>
              <a:rPr lang="en-US" sz="1700" dirty="0"/>
              <a:t> </a:t>
            </a:r>
            <a:r>
              <a:rPr lang="en-US" sz="1700" dirty="0" err="1"/>
              <a:t>казалось</a:t>
            </a:r>
            <a:r>
              <a:rPr lang="en-US" sz="1700" dirty="0"/>
              <a:t>, </a:t>
            </a:r>
            <a:r>
              <a:rPr lang="en-US" sz="1700" dirty="0" err="1"/>
              <a:t>что</a:t>
            </a:r>
            <a:r>
              <a:rPr lang="en-US" sz="1700" dirty="0"/>
              <a:t> </a:t>
            </a:r>
            <a:r>
              <a:rPr lang="en-US" sz="1700" dirty="0" err="1"/>
              <a:t>под</a:t>
            </a:r>
            <a:r>
              <a:rPr lang="en-US" sz="1700" dirty="0"/>
              <a:t> </a:t>
            </a:r>
            <a:r>
              <a:rPr lang="en-US" sz="1700" dirty="0" err="1"/>
              <a:t>жарким</a:t>
            </a:r>
            <a:r>
              <a:rPr lang="en-US" sz="1700" dirty="0"/>
              <a:t> </a:t>
            </a:r>
            <a:r>
              <a:rPr lang="en-US" sz="1700" dirty="0" err="1"/>
              <a:t>солнцем</a:t>
            </a:r>
            <a:r>
              <a:rPr lang="en-US" sz="1700" dirty="0"/>
              <a:t> </a:t>
            </a:r>
            <a:r>
              <a:rPr lang="en-US" sz="1700" dirty="0" err="1"/>
              <a:t>его</a:t>
            </a:r>
            <a:r>
              <a:rPr lang="en-US" sz="1700" dirty="0"/>
              <a:t> </a:t>
            </a:r>
            <a:r>
              <a:rPr lang="en-US" sz="1700" dirty="0" err="1"/>
              <a:t>сердце</a:t>
            </a:r>
            <a:r>
              <a:rPr lang="en-US" sz="1700" dirty="0"/>
              <a:t>, </a:t>
            </a:r>
            <a:r>
              <a:rPr lang="en-US" sz="1700" dirty="0" err="1"/>
              <a:t>заледеневшее</a:t>
            </a:r>
            <a:r>
              <a:rPr lang="en-US" sz="1700" dirty="0"/>
              <a:t> </a:t>
            </a:r>
            <a:r>
              <a:rPr lang="en-US" sz="1700" dirty="0" err="1"/>
              <a:t>от</a:t>
            </a:r>
            <a:r>
              <a:rPr lang="en-US" sz="1700" dirty="0"/>
              <a:t> </a:t>
            </a:r>
            <a:r>
              <a:rPr lang="en-US" sz="1700" dirty="0" err="1"/>
              <a:t>невзгод</a:t>
            </a:r>
            <a:r>
              <a:rPr lang="en-US" sz="1700" dirty="0"/>
              <a:t> и </a:t>
            </a:r>
            <a:r>
              <a:rPr lang="en-US" sz="1700" dirty="0" err="1"/>
              <a:t>потерь</a:t>
            </a:r>
            <a:r>
              <a:rPr lang="en-US" sz="1700" dirty="0"/>
              <a:t>, </a:t>
            </a:r>
            <a:r>
              <a:rPr lang="en-US" sz="1700" dirty="0" err="1"/>
              <a:t>оттает</a:t>
            </a:r>
            <a:r>
              <a:rPr lang="en-US" sz="1700" dirty="0"/>
              <a:t>. И </a:t>
            </a:r>
            <a:r>
              <a:rPr lang="en-US" sz="1700" dirty="0" err="1"/>
              <a:t>вот</a:t>
            </a:r>
            <a:r>
              <a:rPr lang="en-US" sz="1700" dirty="0"/>
              <a:t> </a:t>
            </a:r>
            <a:r>
              <a:rPr lang="en-US" sz="1700" dirty="0" err="1"/>
              <a:t>он</a:t>
            </a:r>
            <a:r>
              <a:rPr lang="en-US" sz="1700" dirty="0"/>
              <a:t> в </a:t>
            </a:r>
            <a:r>
              <a:rPr lang="en-US" sz="1700" dirty="0" err="1"/>
              <a:t>южном</a:t>
            </a:r>
            <a:r>
              <a:rPr lang="en-US" sz="1700" dirty="0"/>
              <a:t> </a:t>
            </a:r>
            <a:r>
              <a:rPr lang="en-US" sz="1700" dirty="0" err="1"/>
              <a:t>городке</a:t>
            </a:r>
            <a:r>
              <a:rPr lang="en-US" sz="1700" dirty="0"/>
              <a:t>, </a:t>
            </a:r>
            <a:r>
              <a:rPr lang="en-US" sz="1700" dirty="0" err="1"/>
              <a:t>неспешно</a:t>
            </a:r>
            <a:r>
              <a:rPr lang="en-US" sz="1700" dirty="0"/>
              <a:t> </a:t>
            </a:r>
            <a:r>
              <a:rPr lang="en-US" sz="1700" dirty="0" err="1"/>
              <a:t>живущем</a:t>
            </a:r>
            <a:r>
              <a:rPr lang="en-US" sz="1700" dirty="0"/>
              <a:t> </a:t>
            </a:r>
            <a:r>
              <a:rPr lang="en-US" sz="1700" dirty="0" err="1"/>
              <a:t>от</a:t>
            </a:r>
            <a:r>
              <a:rPr lang="en-US" sz="1700" dirty="0"/>
              <a:t> </a:t>
            </a:r>
            <a:r>
              <a:rPr lang="en-US" sz="1700" dirty="0" err="1"/>
              <a:t>одного</a:t>
            </a:r>
            <a:r>
              <a:rPr lang="en-US" sz="1700" dirty="0"/>
              <a:t> </a:t>
            </a:r>
            <a:r>
              <a:rPr lang="en-US" sz="1700" dirty="0" err="1"/>
              <a:t>курортного</a:t>
            </a:r>
            <a:r>
              <a:rPr lang="en-US" sz="1700" dirty="0"/>
              <a:t> </a:t>
            </a:r>
            <a:r>
              <a:rPr lang="en-US" sz="1700" dirty="0" err="1"/>
              <a:t>сезона</a:t>
            </a:r>
            <a:r>
              <a:rPr lang="en-US" sz="1700" dirty="0"/>
              <a:t> </a:t>
            </a:r>
            <a:r>
              <a:rPr lang="en-US" sz="1700" dirty="0" err="1"/>
              <a:t>до</a:t>
            </a:r>
            <a:r>
              <a:rPr lang="en-US" sz="1700" dirty="0"/>
              <a:t> </a:t>
            </a:r>
            <a:r>
              <a:rPr lang="en-US" sz="1700" dirty="0" err="1"/>
              <a:t>другого</a:t>
            </a:r>
            <a:r>
              <a:rPr lang="en-US" sz="1700" dirty="0"/>
              <a:t>. А </a:t>
            </a:r>
            <a:r>
              <a:rPr lang="en-US" sz="1700" dirty="0" err="1"/>
              <a:t>главное</a:t>
            </a:r>
            <a:r>
              <a:rPr lang="en-US" sz="1700" dirty="0"/>
              <a:t> - </a:t>
            </a:r>
            <a:r>
              <a:rPr lang="en-US" sz="1700" dirty="0" err="1"/>
              <a:t>здесь</a:t>
            </a:r>
            <a:r>
              <a:rPr lang="en-US" sz="1700" dirty="0"/>
              <a:t> </a:t>
            </a:r>
            <a:r>
              <a:rPr lang="en-US" sz="1700" dirty="0" err="1"/>
              <a:t>есть</a:t>
            </a:r>
            <a:r>
              <a:rPr lang="en-US" sz="1700" dirty="0"/>
              <a:t> </a:t>
            </a:r>
            <a:r>
              <a:rPr lang="en-US" sz="1700" dirty="0" err="1"/>
              <a:t>море</a:t>
            </a:r>
            <a:r>
              <a:rPr lang="en-US" sz="1700" dirty="0"/>
              <a:t>, </a:t>
            </a:r>
            <a:r>
              <a:rPr lang="en-US" sz="1700" dirty="0" err="1"/>
              <a:t>бескрайнее</a:t>
            </a:r>
            <a:r>
              <a:rPr lang="en-US" sz="1700" dirty="0"/>
              <a:t>, </a:t>
            </a:r>
            <a:r>
              <a:rPr lang="en-US" sz="1700" dirty="0" err="1"/>
              <a:t>синее</a:t>
            </a:r>
            <a:r>
              <a:rPr lang="en-US" sz="1700" dirty="0"/>
              <a:t>. </a:t>
            </a:r>
            <a:r>
              <a:rPr lang="en-US" sz="1700" dirty="0" err="1"/>
              <a:t>Однажды</a:t>
            </a:r>
            <a:r>
              <a:rPr lang="en-US" sz="1700" dirty="0"/>
              <a:t> </a:t>
            </a:r>
            <a:r>
              <a:rPr lang="en-US" sz="1700" dirty="0" err="1"/>
              <a:t>он</a:t>
            </a:r>
            <a:r>
              <a:rPr lang="en-US" sz="1700" dirty="0"/>
              <a:t> </a:t>
            </a:r>
            <a:r>
              <a:rPr lang="en-US" sz="1700" dirty="0" err="1"/>
              <a:t>придет</a:t>
            </a:r>
            <a:r>
              <a:rPr lang="en-US" sz="1700" dirty="0"/>
              <a:t> </a:t>
            </a:r>
            <a:r>
              <a:rPr lang="en-US" sz="1700" dirty="0" err="1"/>
              <a:t>на</a:t>
            </a:r>
            <a:r>
              <a:rPr lang="en-US" sz="1700" dirty="0"/>
              <a:t> </a:t>
            </a:r>
            <a:r>
              <a:rPr lang="en-US" sz="1700" dirty="0" err="1"/>
              <a:t>берег</a:t>
            </a:r>
            <a:r>
              <a:rPr lang="en-US" sz="1700" dirty="0"/>
              <a:t> с </a:t>
            </a:r>
            <a:r>
              <a:rPr lang="en-US" sz="1700" dirty="0" err="1"/>
              <a:t>маленькой</a:t>
            </a:r>
            <a:r>
              <a:rPr lang="en-US" sz="1700" dirty="0"/>
              <a:t> </a:t>
            </a:r>
            <a:r>
              <a:rPr lang="en-US" sz="1700" dirty="0" err="1"/>
              <a:t>девочкой</a:t>
            </a:r>
            <a:r>
              <a:rPr lang="en-US" sz="1700" dirty="0"/>
              <a:t> </a:t>
            </a:r>
            <a:r>
              <a:rPr lang="en-US" sz="1700" dirty="0" err="1"/>
              <a:t>Асей</a:t>
            </a:r>
            <a:r>
              <a:rPr lang="en-US" sz="1700" dirty="0"/>
              <a:t>, </a:t>
            </a:r>
            <a:r>
              <a:rPr lang="en-US" sz="1700" dirty="0" err="1"/>
              <a:t>дочерью</a:t>
            </a:r>
            <a:r>
              <a:rPr lang="en-US" sz="1700" dirty="0"/>
              <a:t> </a:t>
            </a:r>
            <a:r>
              <a:rPr lang="en-US" sz="1700" dirty="0" err="1"/>
              <a:t>своей</a:t>
            </a:r>
            <a:r>
              <a:rPr lang="en-US" sz="1700" dirty="0"/>
              <a:t> </a:t>
            </a:r>
            <a:r>
              <a:rPr lang="en-US" sz="1700" dirty="0" err="1"/>
              <a:t>квартирной</a:t>
            </a:r>
            <a:r>
              <a:rPr lang="en-US" sz="1700" dirty="0"/>
              <a:t> </a:t>
            </a:r>
            <a:r>
              <a:rPr lang="en-US" sz="1700" dirty="0" err="1"/>
              <a:t>хозяйки</a:t>
            </a:r>
            <a:r>
              <a:rPr lang="en-US" sz="1700" dirty="0"/>
              <a:t>. </a:t>
            </a:r>
            <a:r>
              <a:rPr lang="en-US" sz="1700" dirty="0" err="1"/>
              <a:t>Он</a:t>
            </a:r>
            <a:r>
              <a:rPr lang="en-US" sz="1700" dirty="0"/>
              <a:t> </a:t>
            </a:r>
            <a:r>
              <a:rPr lang="en-US" sz="1700" dirty="0" err="1"/>
              <a:t>расскажет</a:t>
            </a:r>
            <a:r>
              <a:rPr lang="en-US" sz="1700" dirty="0"/>
              <a:t> </a:t>
            </a:r>
            <a:r>
              <a:rPr lang="en-US" sz="1700" dirty="0" err="1"/>
              <a:t>Асе</a:t>
            </a:r>
            <a:r>
              <a:rPr lang="en-US" sz="1700" dirty="0"/>
              <a:t> </a:t>
            </a:r>
            <a:r>
              <a:rPr lang="en-US" sz="1700" dirty="0" err="1"/>
              <a:t>про</a:t>
            </a:r>
            <a:r>
              <a:rPr lang="en-US" sz="1700" dirty="0"/>
              <a:t> </a:t>
            </a:r>
            <a:r>
              <a:rPr lang="en-US" sz="1700" dirty="0" err="1"/>
              <a:t>алые</a:t>
            </a:r>
            <a:r>
              <a:rPr lang="en-US" sz="1700" dirty="0"/>
              <a:t> </a:t>
            </a:r>
            <a:r>
              <a:rPr lang="en-US" sz="1700" dirty="0" err="1"/>
              <a:t>паруса</a:t>
            </a:r>
            <a:r>
              <a:rPr lang="en-US" sz="1700" dirty="0"/>
              <a:t>, </a:t>
            </a:r>
            <a:r>
              <a:rPr lang="en-US" sz="1700" dirty="0" err="1"/>
              <a:t>про</a:t>
            </a:r>
            <a:r>
              <a:rPr lang="en-US" sz="1700" dirty="0"/>
              <a:t> </a:t>
            </a:r>
            <a:r>
              <a:rPr lang="en-US" sz="1700" dirty="0" err="1"/>
              <a:t>Ассоль</a:t>
            </a:r>
            <a:r>
              <a:rPr lang="en-US" sz="1700" dirty="0"/>
              <a:t>, </a:t>
            </a:r>
            <a:r>
              <a:rPr lang="en-US" sz="1700" dirty="0" err="1"/>
              <a:t>которая</a:t>
            </a:r>
            <a:r>
              <a:rPr lang="en-US" sz="1700" dirty="0"/>
              <a:t> </a:t>
            </a:r>
            <a:r>
              <a:rPr lang="en-US" sz="1700" dirty="0" err="1"/>
              <a:t>дождалась</a:t>
            </a:r>
            <a:r>
              <a:rPr lang="en-US" sz="1700" dirty="0"/>
              <a:t> </a:t>
            </a:r>
            <a:r>
              <a:rPr lang="en-US" sz="1700" dirty="0" err="1"/>
              <a:t>своего</a:t>
            </a:r>
            <a:r>
              <a:rPr lang="en-US" sz="1700" dirty="0"/>
              <a:t> </a:t>
            </a:r>
            <a:r>
              <a:rPr lang="en-US" sz="1700" dirty="0" err="1"/>
              <a:t>Грея</a:t>
            </a:r>
            <a:r>
              <a:rPr lang="en-US" sz="1700" dirty="0"/>
              <a:t>. </a:t>
            </a:r>
            <a:r>
              <a:rPr lang="en-US" sz="1700" dirty="0" err="1"/>
              <a:t>Он</a:t>
            </a:r>
            <a:r>
              <a:rPr lang="en-US" sz="1700" dirty="0"/>
              <a:t> </a:t>
            </a:r>
            <a:r>
              <a:rPr lang="en-US" sz="1700" dirty="0" err="1"/>
              <a:t>подарит</a:t>
            </a:r>
            <a:r>
              <a:rPr lang="en-US" sz="1700" dirty="0"/>
              <a:t> </a:t>
            </a:r>
            <a:r>
              <a:rPr lang="en-US" sz="1700" dirty="0" err="1"/>
              <a:t>ей</a:t>
            </a:r>
            <a:r>
              <a:rPr lang="en-US" sz="1700" dirty="0"/>
              <a:t> </a:t>
            </a:r>
            <a:r>
              <a:rPr lang="en-US" sz="1700" dirty="0" err="1"/>
              <a:t>мечту</a:t>
            </a:r>
            <a:r>
              <a:rPr lang="en-US" sz="1700" dirty="0"/>
              <a:t>, </a:t>
            </a:r>
            <a:r>
              <a:rPr lang="en-US" sz="1700" dirty="0" err="1"/>
              <a:t>не</a:t>
            </a:r>
            <a:r>
              <a:rPr lang="en-US" sz="1700" dirty="0"/>
              <a:t> </a:t>
            </a:r>
            <a:r>
              <a:rPr lang="en-US" sz="1700" dirty="0" err="1"/>
              <a:t>подозревая</a:t>
            </a:r>
            <a:r>
              <a:rPr lang="en-US" sz="1700" dirty="0"/>
              <a:t>, </a:t>
            </a:r>
            <a:r>
              <a:rPr lang="en-US" sz="1700" dirty="0" err="1"/>
              <a:t>что</a:t>
            </a:r>
            <a:r>
              <a:rPr lang="en-US" sz="1700" dirty="0"/>
              <a:t>, </a:t>
            </a:r>
            <a:r>
              <a:rPr lang="en-US" sz="1700" dirty="0" err="1"/>
              <a:t>придет</a:t>
            </a:r>
            <a:r>
              <a:rPr lang="en-US" sz="1700" dirty="0"/>
              <a:t> </a:t>
            </a:r>
            <a:r>
              <a:rPr lang="en-US" sz="1700" dirty="0" err="1"/>
              <a:t>время</a:t>
            </a:r>
            <a:r>
              <a:rPr lang="en-US" sz="1700" dirty="0"/>
              <a:t>, и </a:t>
            </a:r>
            <a:r>
              <a:rPr lang="en-US" sz="1700" dirty="0" err="1"/>
              <a:t>эта</a:t>
            </a:r>
            <a:r>
              <a:rPr lang="en-US" sz="1700" dirty="0"/>
              <a:t> </a:t>
            </a:r>
            <a:r>
              <a:rPr lang="en-US" sz="1700" dirty="0" err="1"/>
              <a:t>недолюбленная</a:t>
            </a:r>
            <a:r>
              <a:rPr lang="en-US" sz="1700" dirty="0"/>
              <a:t>, </a:t>
            </a:r>
            <a:r>
              <a:rPr lang="en-US" sz="1700" dirty="0" err="1"/>
              <a:t>никому</a:t>
            </a:r>
            <a:r>
              <a:rPr lang="en-US" sz="1700" dirty="0"/>
              <a:t> </a:t>
            </a:r>
            <a:r>
              <a:rPr lang="en-US" sz="1700" dirty="0" err="1"/>
              <a:t>не</a:t>
            </a:r>
            <a:r>
              <a:rPr lang="en-US" sz="1700" dirty="0"/>
              <a:t> </a:t>
            </a:r>
            <a:r>
              <a:rPr lang="en-US" sz="1700" dirty="0" err="1"/>
              <a:t>нужная</a:t>
            </a:r>
            <a:r>
              <a:rPr lang="en-US" sz="1700" dirty="0"/>
              <a:t> </a:t>
            </a:r>
            <a:r>
              <a:rPr lang="en-US" sz="1700" dirty="0" err="1"/>
              <a:t>девочка</a:t>
            </a:r>
            <a:r>
              <a:rPr lang="en-US" sz="1700" dirty="0"/>
              <a:t> </a:t>
            </a:r>
            <a:r>
              <a:rPr lang="en-US" sz="1700" dirty="0" err="1"/>
              <a:t>тоже</a:t>
            </a:r>
            <a:r>
              <a:rPr lang="en-US" sz="1700" dirty="0"/>
              <a:t> </a:t>
            </a:r>
            <a:r>
              <a:rPr lang="en-US" sz="1700" dirty="0" err="1"/>
              <a:t>сделает</a:t>
            </a:r>
            <a:r>
              <a:rPr lang="en-US" sz="1700" dirty="0"/>
              <a:t> </a:t>
            </a:r>
            <a:r>
              <a:rPr lang="en-US" sz="1700" dirty="0" err="1"/>
              <a:t>ему</a:t>
            </a:r>
            <a:r>
              <a:rPr lang="en-US" sz="1700" dirty="0"/>
              <a:t> </a:t>
            </a:r>
            <a:r>
              <a:rPr lang="en-US" sz="1700" dirty="0" err="1"/>
              <a:t>подарок</a:t>
            </a:r>
            <a:r>
              <a:rPr lang="en-US" sz="1700" dirty="0"/>
              <a:t>, </a:t>
            </a:r>
            <a:r>
              <a:rPr lang="en-US" sz="1700" dirty="0" err="1"/>
              <a:t>самый</a:t>
            </a:r>
            <a:r>
              <a:rPr lang="en-US" sz="1700" dirty="0"/>
              <a:t> </a:t>
            </a:r>
            <a:r>
              <a:rPr lang="en-US" sz="1700" dirty="0" err="1"/>
              <a:t>важный</a:t>
            </a:r>
            <a:r>
              <a:rPr lang="en-US" sz="1700" dirty="0"/>
              <a:t> и </a:t>
            </a:r>
            <a:r>
              <a:rPr lang="en-US" sz="1700" dirty="0" err="1"/>
              <a:t>ценный</a:t>
            </a:r>
            <a:r>
              <a:rPr lang="en-US" sz="1700" dirty="0"/>
              <a:t> в </a:t>
            </a:r>
            <a:r>
              <a:rPr lang="en-US" sz="1700" dirty="0" err="1"/>
              <a:t>его</a:t>
            </a:r>
            <a:r>
              <a:rPr lang="en-US" sz="1700" dirty="0"/>
              <a:t> </a:t>
            </a:r>
            <a:r>
              <a:rPr lang="en-US" sz="1700" dirty="0" err="1"/>
              <a:t>жизни</a:t>
            </a:r>
            <a:r>
              <a:rPr lang="en-US" sz="1700" dirty="0"/>
              <a:t>.</a:t>
            </a:r>
          </a:p>
          <a:p>
            <a:r>
              <a:rPr lang="en-US" sz="1700" dirty="0" err="1"/>
              <a:t>Экземпляры</a:t>
            </a:r>
            <a:endParaRPr lang="en-US" sz="1700" dirty="0"/>
          </a:p>
          <a:p>
            <a:r>
              <a:rPr lang="en-US" sz="1700" dirty="0"/>
              <a:t>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102206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FFA8A62-8BCB-44DE-9FC4-EE2601061423}"/>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Михайлова</a:t>
            </a:r>
            <a:r>
              <a:rPr lang="en-US" sz="1900" b="1" dirty="0"/>
              <a:t>, Е. </a:t>
            </a:r>
            <a:r>
              <a:rPr lang="en-US" sz="1900" dirty="0"/>
              <a:t/>
            </a:r>
            <a:br>
              <a:rPr lang="en-US" sz="1900" dirty="0"/>
            </a:br>
            <a:r>
              <a:rPr lang="en-US" sz="1900" dirty="0"/>
              <a:t>    </a:t>
            </a:r>
            <a:r>
              <a:rPr lang="en-US" sz="1900" dirty="0" err="1"/>
              <a:t>Жизнь</a:t>
            </a:r>
            <a:r>
              <a:rPr lang="en-US" sz="1900" dirty="0"/>
              <a:t> </a:t>
            </a:r>
            <a:r>
              <a:rPr lang="en-US" sz="1900" dirty="0" err="1"/>
              <a:t>вопреки</a:t>
            </a:r>
            <a:r>
              <a:rPr lang="en-US" sz="1900" dirty="0"/>
              <a:t> : [</a:t>
            </a:r>
            <a:r>
              <a:rPr lang="en-US" sz="1900" dirty="0" err="1"/>
              <a:t>сборник</a:t>
            </a:r>
            <a:r>
              <a:rPr lang="en-US" sz="1900" dirty="0"/>
              <a:t> </a:t>
            </a:r>
            <a:r>
              <a:rPr lang="en-US" sz="1900" dirty="0" err="1"/>
              <a:t>рассказов</a:t>
            </a:r>
            <a:r>
              <a:rPr lang="ru-RU" sz="1900" dirty="0"/>
              <a:t> </a:t>
            </a:r>
            <a:r>
              <a:rPr lang="en-US" sz="1900" dirty="0"/>
              <a:t>: 16+] / Е. </a:t>
            </a:r>
            <a:r>
              <a:rPr lang="en-US" sz="1900" dirty="0" err="1"/>
              <a:t>Михайлова</a:t>
            </a:r>
            <a:r>
              <a:rPr lang="en-US" sz="1900" dirty="0"/>
              <a:t>. – </a:t>
            </a:r>
            <a:r>
              <a:rPr lang="en-US" sz="1900" dirty="0" err="1"/>
              <a:t>Москва</a:t>
            </a:r>
            <a:r>
              <a:rPr lang="en-US" sz="1900" dirty="0"/>
              <a:t> : Э, 2020. - 320 с. - (</a:t>
            </a:r>
            <a:r>
              <a:rPr lang="en-US" sz="1900" dirty="0" err="1"/>
              <a:t>Детектив</a:t>
            </a:r>
            <a:r>
              <a:rPr lang="en-US" sz="1900" dirty="0"/>
              <a:t> - </a:t>
            </a:r>
            <a:r>
              <a:rPr lang="en-US" sz="1900" dirty="0" err="1"/>
              <a:t>событие</a:t>
            </a:r>
            <a:r>
              <a:rPr lang="en-US" sz="1900" dirty="0"/>
              <a:t>). - ISBN 978-5-04-110226-5.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352A9A8B-0204-48DF-8D48-1E8167AD7151}"/>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ACC500C4-8C91-4D71-8167-D8F908E22C57}"/>
              </a:ext>
            </a:extLst>
          </p:cNvPr>
          <p:cNvSpPr>
            <a:spLocks noGrp="1"/>
          </p:cNvSpPr>
          <p:nvPr>
            <p:ph sz="half" idx="2"/>
          </p:nvPr>
        </p:nvSpPr>
        <p:spPr>
          <a:xfrm>
            <a:off x="4553734" y="2409830"/>
            <a:ext cx="7231866" cy="3705217"/>
          </a:xfrm>
        </p:spPr>
        <p:txBody>
          <a:bodyPr vert="horz" lIns="91440" tIns="45720" rIns="91440" bIns="45720" rtlCol="0">
            <a:normAutofit/>
          </a:bodyPr>
          <a:lstStyle/>
          <a:p>
            <a:r>
              <a:rPr lang="en-US" sz="1300" dirty="0"/>
              <a:t>"</a:t>
            </a:r>
            <a:r>
              <a:rPr lang="en-US" sz="1300" dirty="0" err="1"/>
              <a:t>Жизнь</a:t>
            </a:r>
            <a:r>
              <a:rPr lang="en-US" sz="1300" dirty="0"/>
              <a:t> </a:t>
            </a:r>
            <a:r>
              <a:rPr lang="en-US" sz="1300" dirty="0" err="1"/>
              <a:t>вопреки</a:t>
            </a:r>
            <a:r>
              <a:rPr lang="en-US" sz="1300" dirty="0"/>
              <a:t>" - </a:t>
            </a:r>
            <a:r>
              <a:rPr lang="en-US" sz="1300" dirty="0" err="1"/>
              <a:t>это</a:t>
            </a:r>
            <a:r>
              <a:rPr lang="en-US" sz="1300" dirty="0"/>
              <a:t> </a:t>
            </a:r>
            <a:r>
              <a:rPr lang="en-US" sz="1300" dirty="0" err="1"/>
              <a:t>сборник</a:t>
            </a:r>
            <a:r>
              <a:rPr lang="en-US" sz="1300" dirty="0"/>
              <a:t> </a:t>
            </a:r>
            <a:r>
              <a:rPr lang="en-US" sz="1300" dirty="0" err="1"/>
              <a:t>остросюжетных</a:t>
            </a:r>
            <a:r>
              <a:rPr lang="en-US" sz="1300" dirty="0"/>
              <a:t> </a:t>
            </a:r>
            <a:r>
              <a:rPr lang="en-US" sz="1300" dirty="0" err="1"/>
              <a:t>рассказов</a:t>
            </a:r>
            <a:r>
              <a:rPr lang="en-US" sz="1300" dirty="0"/>
              <a:t> </a:t>
            </a:r>
            <a:r>
              <a:rPr lang="en-US" sz="1300" dirty="0" err="1"/>
              <a:t>Евгении</a:t>
            </a:r>
            <a:r>
              <a:rPr lang="en-US" sz="1300" dirty="0"/>
              <a:t> </a:t>
            </a:r>
            <a:r>
              <a:rPr lang="en-US" sz="1300" dirty="0" err="1"/>
              <a:t>Михайловой</a:t>
            </a:r>
            <a:r>
              <a:rPr lang="en-US" sz="1300" dirty="0"/>
              <a:t>, </a:t>
            </a:r>
            <a:r>
              <a:rPr lang="en-US" sz="1300" dirty="0" err="1"/>
              <a:t>написанных</a:t>
            </a:r>
            <a:r>
              <a:rPr lang="en-US" sz="1300" dirty="0"/>
              <a:t> в </a:t>
            </a:r>
            <a:r>
              <a:rPr lang="en-US" sz="1300" dirty="0" err="1"/>
              <a:t>узнаваемой</a:t>
            </a:r>
            <a:r>
              <a:rPr lang="en-US" sz="1300" dirty="0"/>
              <a:t> </a:t>
            </a:r>
            <a:r>
              <a:rPr lang="en-US" sz="1300" dirty="0" err="1"/>
              <a:t>манере</a:t>
            </a:r>
            <a:r>
              <a:rPr lang="en-US" sz="1300" dirty="0"/>
              <a:t> </a:t>
            </a:r>
            <a:r>
              <a:rPr lang="en-US" sz="1300" dirty="0" err="1"/>
              <a:t>известной</a:t>
            </a:r>
            <a:r>
              <a:rPr lang="en-US" sz="1300" dirty="0"/>
              <a:t> </a:t>
            </a:r>
            <a:r>
              <a:rPr lang="en-US" sz="1300" dirty="0" err="1"/>
              <a:t>писательницы</a:t>
            </a:r>
            <a:r>
              <a:rPr lang="en-US" sz="1300" dirty="0"/>
              <a:t>: </a:t>
            </a:r>
            <a:r>
              <a:rPr lang="en-US" sz="1300" dirty="0" err="1"/>
              <a:t>живые</a:t>
            </a:r>
            <a:r>
              <a:rPr lang="en-US" sz="1300" dirty="0"/>
              <a:t> </a:t>
            </a:r>
            <a:r>
              <a:rPr lang="en-US" sz="1300" dirty="0" err="1"/>
              <a:t>персонажи</a:t>
            </a:r>
            <a:r>
              <a:rPr lang="en-US" sz="1300" dirty="0"/>
              <a:t>, </a:t>
            </a:r>
            <a:r>
              <a:rPr lang="en-US" sz="1300" dirty="0" err="1"/>
              <a:t>небанально</a:t>
            </a:r>
            <a:r>
              <a:rPr lang="en-US" sz="1300" dirty="0"/>
              <a:t> </a:t>
            </a:r>
            <a:r>
              <a:rPr lang="en-US" sz="1300" dirty="0" err="1"/>
              <a:t>закрученные</a:t>
            </a:r>
            <a:r>
              <a:rPr lang="en-US" sz="1300" dirty="0"/>
              <a:t> </a:t>
            </a:r>
            <a:r>
              <a:rPr lang="en-US" sz="1300" dirty="0" err="1"/>
              <a:t>сюжеты</a:t>
            </a:r>
            <a:r>
              <a:rPr lang="en-US" sz="1300" dirty="0"/>
              <a:t>, </a:t>
            </a:r>
            <a:r>
              <a:rPr lang="en-US" sz="1300" dirty="0" err="1"/>
              <a:t>глубокий</a:t>
            </a:r>
            <a:r>
              <a:rPr lang="en-US" sz="1300" dirty="0"/>
              <a:t> </a:t>
            </a:r>
            <a:r>
              <a:rPr lang="en-US" sz="1300" dirty="0" err="1"/>
              <a:t>психологизм</a:t>
            </a:r>
            <a:r>
              <a:rPr lang="en-US" sz="1300" dirty="0"/>
              <a:t> и </a:t>
            </a:r>
            <a:r>
              <a:rPr lang="en-US" sz="1300" dirty="0" err="1"/>
              <a:t>социальные</a:t>
            </a:r>
            <a:r>
              <a:rPr lang="en-US" sz="1300" dirty="0"/>
              <a:t> </a:t>
            </a:r>
            <a:r>
              <a:rPr lang="en-US" sz="1300" dirty="0" err="1"/>
              <a:t>мотивы</a:t>
            </a:r>
            <a:r>
              <a:rPr lang="en-US" sz="1300" dirty="0"/>
              <a:t>.  </a:t>
            </a:r>
          </a:p>
          <a:p>
            <a:r>
              <a:rPr lang="en-US" sz="1300" dirty="0" err="1"/>
              <a:t>Лара</a:t>
            </a:r>
            <a:r>
              <a:rPr lang="en-US" sz="1300" dirty="0"/>
              <a:t> </a:t>
            </a:r>
            <a:r>
              <a:rPr lang="en-US" sz="1300" dirty="0" err="1"/>
              <a:t>подверглась</a:t>
            </a:r>
            <a:r>
              <a:rPr lang="en-US" sz="1300" dirty="0"/>
              <a:t> </a:t>
            </a:r>
            <a:r>
              <a:rPr lang="en-US" sz="1300" dirty="0" err="1"/>
              <a:t>нападению</a:t>
            </a:r>
            <a:r>
              <a:rPr lang="en-US" sz="1300" dirty="0"/>
              <a:t>, </a:t>
            </a:r>
            <a:r>
              <a:rPr lang="en-US" sz="1300" dirty="0" err="1"/>
              <a:t>не</a:t>
            </a:r>
            <a:r>
              <a:rPr lang="en-US" sz="1300" dirty="0"/>
              <a:t> </a:t>
            </a:r>
            <a:r>
              <a:rPr lang="en-US" sz="1300" dirty="0" err="1"/>
              <a:t>видит</a:t>
            </a:r>
            <a:r>
              <a:rPr lang="en-US" sz="1300" dirty="0"/>
              <a:t> </a:t>
            </a:r>
            <a:r>
              <a:rPr lang="en-US" sz="1300" dirty="0" err="1"/>
              <a:t>смысла</a:t>
            </a:r>
            <a:r>
              <a:rPr lang="en-US" sz="1300" dirty="0"/>
              <a:t> </a:t>
            </a:r>
            <a:r>
              <a:rPr lang="en-US" sz="1300" dirty="0" err="1"/>
              <a:t>жить</a:t>
            </a:r>
            <a:r>
              <a:rPr lang="en-US" sz="1300" dirty="0"/>
              <a:t> и </a:t>
            </a:r>
            <a:r>
              <a:rPr lang="en-US" sz="1300" dirty="0" err="1"/>
              <a:t>каждый</a:t>
            </a:r>
            <a:r>
              <a:rPr lang="en-US" sz="1300" dirty="0"/>
              <a:t> </a:t>
            </a:r>
            <a:r>
              <a:rPr lang="en-US" sz="1300" dirty="0" err="1"/>
              <a:t>новый</a:t>
            </a:r>
            <a:r>
              <a:rPr lang="en-US" sz="1300" dirty="0"/>
              <a:t> </a:t>
            </a:r>
            <a:r>
              <a:rPr lang="en-US" sz="1300" dirty="0" err="1"/>
              <a:t>день</a:t>
            </a:r>
            <a:r>
              <a:rPr lang="en-US" sz="1300" dirty="0"/>
              <a:t> </a:t>
            </a:r>
            <a:r>
              <a:rPr lang="en-US" sz="1300" dirty="0" err="1"/>
              <a:t>воспринимает</a:t>
            </a:r>
            <a:r>
              <a:rPr lang="en-US" sz="1300" dirty="0"/>
              <a:t> </a:t>
            </a:r>
            <a:r>
              <a:rPr lang="en-US" sz="1300" dirty="0" err="1"/>
              <a:t>как</a:t>
            </a:r>
            <a:r>
              <a:rPr lang="en-US" sz="1300" dirty="0"/>
              <a:t> </a:t>
            </a:r>
            <a:r>
              <a:rPr lang="en-US" sz="1300" dirty="0" err="1"/>
              <a:t>продолжение</a:t>
            </a:r>
            <a:r>
              <a:rPr lang="en-US" sz="1300" dirty="0"/>
              <a:t> </a:t>
            </a:r>
            <a:r>
              <a:rPr lang="en-US" sz="1300" dirty="0" err="1"/>
              <a:t>мучительной</a:t>
            </a:r>
            <a:r>
              <a:rPr lang="en-US" sz="1300" dirty="0"/>
              <a:t> </a:t>
            </a:r>
            <a:r>
              <a:rPr lang="en-US" sz="1300" dirty="0" err="1"/>
              <a:t>пытки</a:t>
            </a:r>
            <a:r>
              <a:rPr lang="en-US" sz="1300" dirty="0"/>
              <a:t>…</a:t>
            </a:r>
          </a:p>
          <a:p>
            <a:r>
              <a:rPr lang="en-US" sz="1300" dirty="0" err="1"/>
              <a:t>Марина</a:t>
            </a:r>
            <a:r>
              <a:rPr lang="en-US" sz="1300" dirty="0"/>
              <a:t> </a:t>
            </a:r>
            <a:r>
              <a:rPr lang="en-US" sz="1300" dirty="0" err="1"/>
              <a:t>всегда</a:t>
            </a:r>
            <a:r>
              <a:rPr lang="en-US" sz="1300" dirty="0"/>
              <a:t> </a:t>
            </a:r>
            <a:r>
              <a:rPr lang="en-US" sz="1300" dirty="0" err="1"/>
              <a:t>была</a:t>
            </a:r>
            <a:r>
              <a:rPr lang="en-US" sz="1300" dirty="0"/>
              <a:t> </a:t>
            </a:r>
            <a:r>
              <a:rPr lang="en-US" sz="1300" dirty="0" err="1"/>
              <a:t>робкой</a:t>
            </a:r>
            <a:r>
              <a:rPr lang="en-US" sz="1300" dirty="0"/>
              <a:t> </a:t>
            </a:r>
            <a:r>
              <a:rPr lang="en-US" sz="1300" dirty="0" err="1"/>
              <a:t>тихоней</a:t>
            </a:r>
            <a:r>
              <a:rPr lang="en-US" sz="1300" dirty="0"/>
              <a:t> и </a:t>
            </a:r>
            <a:r>
              <a:rPr lang="en-US" sz="1300" dirty="0" err="1"/>
              <a:t>маминой</a:t>
            </a:r>
            <a:r>
              <a:rPr lang="en-US" sz="1300" dirty="0"/>
              <a:t> </a:t>
            </a:r>
            <a:r>
              <a:rPr lang="en-US" sz="1300" dirty="0" err="1"/>
              <a:t>дочкой</a:t>
            </a:r>
            <a:r>
              <a:rPr lang="en-US" sz="1300" dirty="0"/>
              <a:t>, </a:t>
            </a:r>
            <a:r>
              <a:rPr lang="en-US" sz="1300" dirty="0" err="1"/>
              <a:t>но</a:t>
            </a:r>
            <a:r>
              <a:rPr lang="en-US" sz="1300" dirty="0"/>
              <a:t> </a:t>
            </a:r>
            <a:r>
              <a:rPr lang="en-US" sz="1300" dirty="0" err="1"/>
              <a:t>ей</a:t>
            </a:r>
            <a:r>
              <a:rPr lang="en-US" sz="1300" dirty="0"/>
              <a:t> </a:t>
            </a:r>
            <a:r>
              <a:rPr lang="en-US" sz="1300" dirty="0" err="1"/>
              <a:t>нужно</a:t>
            </a:r>
            <a:r>
              <a:rPr lang="en-US" sz="1300" dirty="0"/>
              <a:t> </a:t>
            </a:r>
            <a:r>
              <a:rPr lang="en-US" sz="1300" dirty="0" err="1"/>
              <a:t>измениться</a:t>
            </a:r>
            <a:r>
              <a:rPr lang="en-US" sz="1300" dirty="0"/>
              <a:t>, </a:t>
            </a:r>
            <a:r>
              <a:rPr lang="en-US" sz="1300" dirty="0" err="1"/>
              <a:t>чтобы</a:t>
            </a:r>
            <a:r>
              <a:rPr lang="en-US" sz="1300" dirty="0"/>
              <a:t> </a:t>
            </a:r>
            <a:r>
              <a:rPr lang="en-US" sz="1300" dirty="0" err="1"/>
              <a:t>не</a:t>
            </a:r>
            <a:r>
              <a:rPr lang="en-US" sz="1300" dirty="0"/>
              <a:t> </a:t>
            </a:r>
            <a:r>
              <a:rPr lang="en-US" sz="1300" dirty="0" err="1"/>
              <a:t>потерять</a:t>
            </a:r>
            <a:r>
              <a:rPr lang="en-US" sz="1300" dirty="0"/>
              <a:t> </a:t>
            </a:r>
            <a:r>
              <a:rPr lang="en-US" sz="1300" dirty="0" err="1"/>
              <a:t>единственного</a:t>
            </a:r>
            <a:r>
              <a:rPr lang="en-US" sz="1300" dirty="0"/>
              <a:t> </a:t>
            </a:r>
            <a:r>
              <a:rPr lang="en-US" sz="1300" dirty="0" err="1"/>
              <a:t>родного</a:t>
            </a:r>
            <a:r>
              <a:rPr lang="en-US" sz="1300" dirty="0"/>
              <a:t> </a:t>
            </a:r>
            <a:r>
              <a:rPr lang="en-US" sz="1300" dirty="0" err="1"/>
              <a:t>человека</a:t>
            </a:r>
            <a:r>
              <a:rPr lang="en-US" sz="1300" dirty="0"/>
              <a:t>…</a:t>
            </a:r>
          </a:p>
          <a:p>
            <a:r>
              <a:rPr lang="en-US" sz="1300" dirty="0" err="1"/>
              <a:t>Светлана</a:t>
            </a:r>
            <a:r>
              <a:rPr lang="en-US" sz="1300" dirty="0"/>
              <a:t> </a:t>
            </a:r>
            <a:r>
              <a:rPr lang="en-US" sz="1300" dirty="0" err="1"/>
              <a:t>слишком</a:t>
            </a:r>
            <a:r>
              <a:rPr lang="en-US" sz="1300" dirty="0"/>
              <a:t> </a:t>
            </a:r>
            <a:r>
              <a:rPr lang="en-US" sz="1300" dirty="0" err="1"/>
              <a:t>долго</a:t>
            </a:r>
            <a:r>
              <a:rPr lang="en-US" sz="1300" dirty="0"/>
              <a:t> </a:t>
            </a:r>
            <a:r>
              <a:rPr lang="en-US" sz="1300" dirty="0" err="1"/>
              <a:t>терпела</a:t>
            </a:r>
            <a:r>
              <a:rPr lang="en-US" sz="1300" dirty="0"/>
              <a:t> </a:t>
            </a:r>
            <a:r>
              <a:rPr lang="en-US" sz="1300" dirty="0" err="1"/>
              <a:t>постоянные</a:t>
            </a:r>
            <a:r>
              <a:rPr lang="en-US" sz="1300" dirty="0"/>
              <a:t> </a:t>
            </a:r>
            <a:r>
              <a:rPr lang="en-US" sz="1300" dirty="0" err="1"/>
              <a:t>скандалы</a:t>
            </a:r>
            <a:r>
              <a:rPr lang="en-US" sz="1300" dirty="0"/>
              <a:t> и </a:t>
            </a:r>
            <a:r>
              <a:rPr lang="en-US" sz="1300" dirty="0" err="1"/>
              <a:t>претензии</a:t>
            </a:r>
            <a:r>
              <a:rPr lang="en-US" sz="1300" dirty="0"/>
              <a:t> </a:t>
            </a:r>
            <a:r>
              <a:rPr lang="en-US" sz="1300" dirty="0" err="1"/>
              <a:t>матери</a:t>
            </a:r>
            <a:r>
              <a:rPr lang="en-US" sz="1300" dirty="0"/>
              <a:t>, в </a:t>
            </a:r>
            <a:r>
              <a:rPr lang="en-US" sz="1300" dirty="0" err="1"/>
              <a:t>результате</a:t>
            </a:r>
            <a:r>
              <a:rPr lang="en-US" sz="1300" dirty="0"/>
              <a:t> </a:t>
            </a:r>
            <a:r>
              <a:rPr lang="en-US" sz="1300" dirty="0" err="1"/>
              <a:t>чего</a:t>
            </a:r>
            <a:r>
              <a:rPr lang="en-US" sz="1300" dirty="0"/>
              <a:t> </a:t>
            </a:r>
            <a:r>
              <a:rPr lang="en-US" sz="1300" dirty="0" err="1"/>
              <a:t>оказалась</a:t>
            </a:r>
            <a:r>
              <a:rPr lang="en-US" sz="1300" dirty="0"/>
              <a:t> </a:t>
            </a:r>
            <a:r>
              <a:rPr lang="en-US" sz="1300" dirty="0" err="1"/>
              <a:t>главной</a:t>
            </a:r>
            <a:r>
              <a:rPr lang="en-US" sz="1300" dirty="0"/>
              <a:t> </a:t>
            </a:r>
            <a:r>
              <a:rPr lang="en-US" sz="1300" dirty="0" err="1"/>
              <a:t>подозреваемой</a:t>
            </a:r>
            <a:r>
              <a:rPr lang="en-US" sz="1300" dirty="0"/>
              <a:t> в </a:t>
            </a:r>
            <a:r>
              <a:rPr lang="en-US" sz="1300" dirty="0" err="1"/>
              <a:t>ее</a:t>
            </a:r>
            <a:r>
              <a:rPr lang="en-US" sz="1300" dirty="0"/>
              <a:t> </a:t>
            </a:r>
            <a:r>
              <a:rPr lang="en-US" sz="1300" dirty="0" err="1"/>
              <a:t>убийстве</a:t>
            </a:r>
            <a:r>
              <a:rPr lang="en-US" sz="1300" dirty="0"/>
              <a:t>…</a:t>
            </a:r>
            <a:endParaRPr lang="ru-RU" sz="1300" dirty="0"/>
          </a:p>
          <a:p>
            <a:pPr marL="0" indent="0">
              <a:buNone/>
            </a:pPr>
            <a:endParaRPr lang="en-US" sz="1300" dirty="0"/>
          </a:p>
          <a:p>
            <a:r>
              <a:rPr lang="en-US" sz="1300" dirty="0" err="1"/>
              <a:t>Экземпляры</a:t>
            </a:r>
            <a:endParaRPr lang="en-US" sz="1300" dirty="0"/>
          </a:p>
          <a:p>
            <a:r>
              <a:rPr lang="en-US" sz="1300" dirty="0"/>
              <a:t>ЦБ (1), Ф1 (1), Ф2 (1), Ф4 (1), Ф7 (1), Ф8 (1), Ф12 (1), Ф14 (1), Ф15 (1), Ф17 (1), Ф18 (1), Ф19 (1), Ф20 (1), Ф21 (1), Ф22 (1), Ф23 (1), Ф24 (1), ПВ (1), Ф25 (1), Ф26 (1), Ф28 (1), Ф30 (1)</a:t>
            </a:r>
          </a:p>
          <a:p>
            <a:endParaRPr lang="en-US" sz="1300" dirty="0"/>
          </a:p>
        </p:txBody>
      </p:sp>
    </p:spTree>
    <p:extLst>
      <p:ext uri="{BB962C8B-B14F-4D97-AF65-F5344CB8AC3E}">
        <p14:creationId xmlns:p14="http://schemas.microsoft.com/office/powerpoint/2010/main" xmlns="" val="2448665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58C34039-FE85-4638-929D-52E5E8D41B4C}"/>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2200" b="1" dirty="0" err="1"/>
              <a:t>Нова</a:t>
            </a:r>
            <a:r>
              <a:rPr lang="en-US" sz="2200" b="1" dirty="0"/>
              <a:t>, </a:t>
            </a:r>
            <a:r>
              <a:rPr lang="en-US" sz="2200" b="1" dirty="0" err="1"/>
              <a:t>Улья</a:t>
            </a:r>
            <a:r>
              <a:rPr lang="ru-RU" sz="2200" b="1" dirty="0"/>
              <a:t>.</a:t>
            </a:r>
            <a:r>
              <a:rPr lang="en-US" sz="2200" b="1" dirty="0"/>
              <a:t> </a:t>
            </a:r>
            <a:r>
              <a:rPr lang="en-US" sz="2200" dirty="0"/>
              <a:t/>
            </a:r>
            <a:br>
              <a:rPr lang="en-US" sz="2200" dirty="0"/>
            </a:br>
            <a:r>
              <a:rPr lang="en-US" sz="2200" dirty="0"/>
              <a:t>    </a:t>
            </a:r>
            <a:r>
              <a:rPr lang="en-US" sz="2200" dirty="0" err="1"/>
              <a:t>Чувство</a:t>
            </a:r>
            <a:r>
              <a:rPr lang="en-US" sz="2200" dirty="0"/>
              <a:t> </a:t>
            </a:r>
            <a:r>
              <a:rPr lang="en-US" sz="2200" dirty="0" err="1"/>
              <a:t>моря</a:t>
            </a:r>
            <a:r>
              <a:rPr lang="en-US" sz="2200" dirty="0"/>
              <a:t> : [</a:t>
            </a:r>
            <a:r>
              <a:rPr lang="en-US" sz="2200" dirty="0" err="1"/>
              <a:t>роман</a:t>
            </a:r>
            <a:r>
              <a:rPr lang="ru-RU" sz="2200" dirty="0"/>
              <a:t> </a:t>
            </a:r>
            <a:r>
              <a:rPr lang="en-US" sz="2200" dirty="0"/>
              <a:t>: 16+] / </a:t>
            </a:r>
            <a:r>
              <a:rPr lang="en-US" sz="2200" dirty="0" err="1"/>
              <a:t>Улья</a:t>
            </a:r>
            <a:r>
              <a:rPr lang="en-US" sz="2200" dirty="0"/>
              <a:t> </a:t>
            </a:r>
            <a:r>
              <a:rPr lang="en-US" sz="2200" dirty="0" err="1"/>
              <a:t>Нова</a:t>
            </a:r>
            <a:r>
              <a:rPr lang="en-US" sz="2200" dirty="0"/>
              <a:t>. - М</a:t>
            </a:r>
            <a:r>
              <a:rPr lang="ru-RU" sz="2200" dirty="0" err="1"/>
              <a:t>осква</a:t>
            </a:r>
            <a:r>
              <a:rPr lang="en-US" sz="2200" dirty="0"/>
              <a:t> : </a:t>
            </a:r>
            <a:r>
              <a:rPr lang="en-US" sz="2200" dirty="0" err="1"/>
              <a:t>Эксмо</a:t>
            </a:r>
            <a:r>
              <a:rPr lang="en-US" sz="2200" dirty="0"/>
              <a:t> , 2018. - 352 с. - ISBN 978-5-04-096507-6. - </a:t>
            </a:r>
            <a:r>
              <a:rPr lang="en-US" sz="2200" dirty="0" err="1"/>
              <a:t>Текст</a:t>
            </a:r>
            <a:r>
              <a:rPr lang="en-US" sz="2200" dirty="0"/>
              <a:t> : </a:t>
            </a:r>
            <a:r>
              <a:rPr lang="en-US" sz="2200" dirty="0" err="1"/>
              <a:t>непосредственный</a:t>
            </a:r>
            <a:r>
              <a:rPr lang="en-US" sz="2200" dirty="0"/>
              <a:t>.</a:t>
            </a:r>
            <a:br>
              <a:rPr lang="en-US" sz="2200" dirty="0"/>
            </a:br>
            <a:endParaRPr lang="en-US" sz="22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1B691640-AE33-4B7E-AFF9-72A415951B59}"/>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4044" r="71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3AACEAAE-972B-4455-A344-AE2CC46E3C0D}"/>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700" dirty="0" err="1"/>
              <a:t>Роман</a:t>
            </a:r>
            <a:r>
              <a:rPr lang="en-US" sz="1700" dirty="0"/>
              <a:t> "</a:t>
            </a:r>
            <a:r>
              <a:rPr lang="en-US" sz="1700" dirty="0" err="1"/>
              <a:t>Чувство</a:t>
            </a:r>
            <a:r>
              <a:rPr lang="en-US" sz="1700" dirty="0"/>
              <a:t> </a:t>
            </a:r>
            <a:r>
              <a:rPr lang="en-US" sz="1700" dirty="0" err="1"/>
              <a:t>моря</a:t>
            </a:r>
            <a:r>
              <a:rPr lang="en-US" sz="1700" dirty="0"/>
              <a:t>" - </a:t>
            </a:r>
            <a:r>
              <a:rPr lang="en-US" sz="1700" dirty="0" err="1"/>
              <a:t>это</a:t>
            </a:r>
            <a:r>
              <a:rPr lang="en-US" sz="1700" dirty="0"/>
              <a:t> </a:t>
            </a:r>
            <a:r>
              <a:rPr lang="en-US" sz="1700" dirty="0" err="1"/>
              <a:t>прежде</a:t>
            </a:r>
            <a:r>
              <a:rPr lang="en-US" sz="1700" dirty="0"/>
              <a:t> </a:t>
            </a:r>
            <a:r>
              <a:rPr lang="en-US" sz="1700" dirty="0" err="1"/>
              <a:t>всего</a:t>
            </a:r>
            <a:r>
              <a:rPr lang="en-US" sz="1700" dirty="0"/>
              <a:t> </a:t>
            </a:r>
            <a:r>
              <a:rPr lang="en-US" sz="1700" dirty="0" err="1"/>
              <a:t>история</a:t>
            </a:r>
            <a:r>
              <a:rPr lang="en-US" sz="1700" dirty="0"/>
              <a:t> о </a:t>
            </a:r>
            <a:r>
              <a:rPr lang="en-US" sz="1700" dirty="0" err="1"/>
              <a:t>надежде</a:t>
            </a:r>
            <a:r>
              <a:rPr lang="en-US" sz="1700" dirty="0"/>
              <a:t>. О </a:t>
            </a:r>
            <a:r>
              <a:rPr lang="en-US" sz="1700" dirty="0" err="1"/>
              <a:t>море</a:t>
            </a:r>
            <a:r>
              <a:rPr lang="en-US" sz="1700" dirty="0"/>
              <a:t>, </a:t>
            </a:r>
            <a:r>
              <a:rPr lang="en-US" sz="1700" dirty="0" err="1"/>
              <a:t>которое</a:t>
            </a:r>
            <a:r>
              <a:rPr lang="en-US" sz="1700" dirty="0"/>
              <a:t> </a:t>
            </a:r>
            <a:r>
              <a:rPr lang="en-US" sz="1700" dirty="0" err="1"/>
              <a:t>исцеляет</a:t>
            </a:r>
            <a:r>
              <a:rPr lang="en-US" sz="1700" dirty="0"/>
              <a:t> </a:t>
            </a:r>
            <a:r>
              <a:rPr lang="en-US" sz="1700" dirty="0" err="1"/>
              <a:t>от</a:t>
            </a:r>
            <a:r>
              <a:rPr lang="en-US" sz="1700" dirty="0"/>
              <a:t> </a:t>
            </a:r>
            <a:r>
              <a:rPr lang="en-US" sz="1700" dirty="0" err="1"/>
              <a:t>грусти</a:t>
            </a:r>
            <a:r>
              <a:rPr lang="en-US" sz="1700" dirty="0"/>
              <a:t>, </a:t>
            </a:r>
            <a:r>
              <a:rPr lang="en-US" sz="1700" dirty="0" err="1"/>
              <a:t>боли</a:t>
            </a:r>
            <a:r>
              <a:rPr lang="en-US" sz="1700" dirty="0"/>
              <a:t>, </a:t>
            </a:r>
            <a:r>
              <a:rPr lang="en-US" sz="1700" dirty="0" err="1"/>
              <a:t>несчастной</a:t>
            </a:r>
            <a:r>
              <a:rPr lang="en-US" sz="1700" dirty="0"/>
              <a:t> </a:t>
            </a:r>
            <a:r>
              <a:rPr lang="en-US" sz="1700" dirty="0" err="1"/>
              <a:t>любви</a:t>
            </a:r>
            <a:r>
              <a:rPr lang="en-US" sz="1700" dirty="0"/>
              <a:t> и </a:t>
            </a:r>
            <a:r>
              <a:rPr lang="en-US" sz="1700" dirty="0" err="1"/>
              <a:t>страха</a:t>
            </a:r>
            <a:r>
              <a:rPr lang="en-US" sz="1700" dirty="0"/>
              <a:t> </a:t>
            </a:r>
            <a:r>
              <a:rPr lang="en-US" sz="1700" dirty="0" err="1"/>
              <a:t>смерти</a:t>
            </a:r>
            <a:r>
              <a:rPr lang="en-US" sz="1700" dirty="0"/>
              <a:t>. </a:t>
            </a:r>
            <a:r>
              <a:rPr lang="en-US" sz="1700" dirty="0" err="1"/>
              <a:t>Это</a:t>
            </a:r>
            <a:r>
              <a:rPr lang="en-US" sz="1700" dirty="0"/>
              <a:t> </a:t>
            </a:r>
            <a:r>
              <a:rPr lang="en-US" sz="1700" dirty="0" err="1"/>
              <a:t>история</a:t>
            </a:r>
            <a:r>
              <a:rPr lang="en-US" sz="1700" dirty="0"/>
              <a:t> о </a:t>
            </a:r>
            <a:r>
              <a:rPr lang="en-US" sz="1700" dirty="0" err="1"/>
              <a:t>непостижимой</a:t>
            </a:r>
            <a:r>
              <a:rPr lang="en-US" sz="1700" dirty="0"/>
              <a:t> </a:t>
            </a:r>
            <a:r>
              <a:rPr lang="en-US" sz="1700" dirty="0" err="1"/>
              <a:t>силе</a:t>
            </a:r>
            <a:r>
              <a:rPr lang="en-US" sz="1700" dirty="0"/>
              <a:t>, </a:t>
            </a:r>
            <a:r>
              <a:rPr lang="en-US" sz="1700" dirty="0" err="1"/>
              <a:t>что</a:t>
            </a:r>
            <a:r>
              <a:rPr lang="en-US" sz="1700" dirty="0"/>
              <a:t> </a:t>
            </a:r>
            <a:r>
              <a:rPr lang="en-US" sz="1700" dirty="0" err="1"/>
              <a:t>проявляется</a:t>
            </a:r>
            <a:r>
              <a:rPr lang="en-US" sz="1700" dirty="0"/>
              <a:t> в </a:t>
            </a:r>
            <a:r>
              <a:rPr lang="en-US" sz="1700" dirty="0" err="1"/>
              <a:t>нас</a:t>
            </a:r>
            <a:r>
              <a:rPr lang="en-US" sz="1700" dirty="0"/>
              <a:t> и </a:t>
            </a:r>
            <a:r>
              <a:rPr lang="en-US" sz="1700" dirty="0" err="1"/>
              <a:t>действует</a:t>
            </a:r>
            <a:r>
              <a:rPr lang="en-US" sz="1700" dirty="0"/>
              <a:t> </a:t>
            </a:r>
            <a:r>
              <a:rPr lang="en-US" sz="1700" dirty="0" err="1"/>
              <a:t>через</a:t>
            </a:r>
            <a:r>
              <a:rPr lang="en-US" sz="1700" dirty="0"/>
              <a:t> </a:t>
            </a:r>
            <a:r>
              <a:rPr lang="en-US" sz="1700" dirty="0" err="1"/>
              <a:t>нас</a:t>
            </a:r>
            <a:r>
              <a:rPr lang="en-US" sz="1700" dirty="0"/>
              <a:t>, </a:t>
            </a:r>
            <a:r>
              <a:rPr lang="en-US" sz="1700" dirty="0" err="1"/>
              <a:t>чтобы</a:t>
            </a:r>
            <a:r>
              <a:rPr lang="en-US" sz="1700" dirty="0"/>
              <a:t> </a:t>
            </a:r>
            <a:r>
              <a:rPr lang="en-US" sz="1700" dirty="0" err="1"/>
              <a:t>спасать</a:t>
            </a:r>
            <a:r>
              <a:rPr lang="en-US" sz="1700" dirty="0"/>
              <a:t> </a:t>
            </a:r>
            <a:r>
              <a:rPr lang="en-US" sz="1700" dirty="0" err="1"/>
              <a:t>ближних</a:t>
            </a:r>
            <a:r>
              <a:rPr lang="en-US" sz="1700" dirty="0"/>
              <a:t> и </a:t>
            </a:r>
            <a:r>
              <a:rPr lang="en-US" sz="1700" dirty="0" err="1"/>
              <a:t>самих</a:t>
            </a:r>
            <a:r>
              <a:rPr lang="en-US" sz="1700" dirty="0"/>
              <a:t> </a:t>
            </a:r>
            <a:r>
              <a:rPr lang="en-US" sz="1700" dirty="0" err="1"/>
              <a:t>себя</a:t>
            </a:r>
            <a:r>
              <a:rPr lang="en-US" sz="1700" dirty="0"/>
              <a:t>. </a:t>
            </a:r>
            <a:r>
              <a:rPr lang="en-US" sz="1700" dirty="0" err="1"/>
              <a:t>Это</a:t>
            </a:r>
            <a:r>
              <a:rPr lang="en-US" sz="1700" dirty="0"/>
              <a:t> </a:t>
            </a:r>
            <a:r>
              <a:rPr lang="en-US" sz="1700" dirty="0" err="1"/>
              <a:t>история</a:t>
            </a:r>
            <a:r>
              <a:rPr lang="en-US" sz="1700" dirty="0"/>
              <a:t> о </a:t>
            </a:r>
            <a:r>
              <a:rPr lang="en-US" sz="1700" dirty="0" err="1"/>
              <a:t>людях</a:t>
            </a:r>
            <a:r>
              <a:rPr lang="en-US" sz="1700" dirty="0"/>
              <a:t> </a:t>
            </a:r>
            <a:r>
              <a:rPr lang="en-US" sz="1700" dirty="0" err="1"/>
              <a:t>странных</a:t>
            </a:r>
            <a:r>
              <a:rPr lang="en-US" sz="1700" dirty="0"/>
              <a:t> и </a:t>
            </a:r>
            <a:r>
              <a:rPr lang="en-US" sz="1700" dirty="0" err="1"/>
              <a:t>немного</a:t>
            </a:r>
            <a:r>
              <a:rPr lang="en-US" sz="1700" dirty="0"/>
              <a:t> </a:t>
            </a:r>
            <a:r>
              <a:rPr lang="en-US" sz="1700" dirty="0" err="1"/>
              <a:t>чудаковатых</a:t>
            </a:r>
            <a:r>
              <a:rPr lang="en-US" sz="1700" dirty="0"/>
              <a:t>, </a:t>
            </a:r>
            <a:r>
              <a:rPr lang="en-US" sz="1700" dirty="0" err="1"/>
              <a:t>влюбленных</a:t>
            </a:r>
            <a:r>
              <a:rPr lang="en-US" sz="1700" dirty="0"/>
              <a:t> и </a:t>
            </a:r>
            <a:r>
              <a:rPr lang="en-US" sz="1700" dirty="0" err="1"/>
              <a:t>одиноких</a:t>
            </a:r>
            <a:r>
              <a:rPr lang="en-US" sz="1700" dirty="0"/>
              <a:t>, </a:t>
            </a:r>
            <a:r>
              <a:rPr lang="en-US" sz="1700" dirty="0" err="1"/>
              <a:t>которые</a:t>
            </a:r>
            <a:r>
              <a:rPr lang="en-US" sz="1700" dirty="0"/>
              <a:t> </a:t>
            </a:r>
            <a:r>
              <a:rPr lang="en-US" sz="1700" dirty="0" err="1"/>
              <a:t>однажды</a:t>
            </a:r>
            <a:r>
              <a:rPr lang="en-US" sz="1700" dirty="0"/>
              <a:t> </a:t>
            </a:r>
            <a:r>
              <a:rPr lang="en-US" sz="1700" dirty="0" err="1"/>
              <a:t>понимают</a:t>
            </a:r>
            <a:r>
              <a:rPr lang="en-US" sz="1700" dirty="0"/>
              <a:t>, </a:t>
            </a:r>
            <a:r>
              <a:rPr lang="en-US" sz="1700" dirty="0" err="1"/>
              <a:t>что</a:t>
            </a:r>
            <a:r>
              <a:rPr lang="en-US" sz="1700" dirty="0"/>
              <a:t> </a:t>
            </a:r>
            <a:r>
              <a:rPr lang="en-US" sz="1700" dirty="0" err="1"/>
              <a:t>выход</a:t>
            </a:r>
            <a:r>
              <a:rPr lang="en-US" sz="1700" dirty="0"/>
              <a:t> к </a:t>
            </a:r>
            <a:r>
              <a:rPr lang="en-US" sz="1700" dirty="0" err="1"/>
              <a:t>морю</a:t>
            </a:r>
            <a:r>
              <a:rPr lang="en-US" sz="1700" dirty="0"/>
              <a:t> - </a:t>
            </a:r>
            <a:r>
              <a:rPr lang="en-US" sz="1700" dirty="0" err="1"/>
              <a:t>это</a:t>
            </a:r>
            <a:r>
              <a:rPr lang="en-US" sz="1700" dirty="0"/>
              <a:t> </a:t>
            </a:r>
            <a:r>
              <a:rPr lang="en-US" sz="1700" dirty="0" err="1"/>
              <a:t>единственный</a:t>
            </a:r>
            <a:r>
              <a:rPr lang="en-US" sz="1700" dirty="0"/>
              <a:t> и </a:t>
            </a:r>
            <a:r>
              <a:rPr lang="en-US" sz="1700" dirty="0" err="1"/>
              <a:t>самый</a:t>
            </a:r>
            <a:r>
              <a:rPr lang="en-US" sz="1700" dirty="0"/>
              <a:t> </a:t>
            </a:r>
            <a:r>
              <a:rPr lang="en-US" sz="1700" dirty="0" err="1"/>
              <a:t>верный</a:t>
            </a:r>
            <a:r>
              <a:rPr lang="en-US" sz="1700" dirty="0"/>
              <a:t> </a:t>
            </a:r>
            <a:r>
              <a:rPr lang="en-US" sz="1700" dirty="0" err="1"/>
              <a:t>выход</a:t>
            </a:r>
            <a:r>
              <a:rPr lang="en-US" sz="1700" dirty="0"/>
              <a:t> </a:t>
            </a:r>
            <a:r>
              <a:rPr lang="en-US" sz="1700" dirty="0" err="1"/>
              <a:t>для</a:t>
            </a:r>
            <a:r>
              <a:rPr lang="en-US" sz="1700" dirty="0"/>
              <a:t> </a:t>
            </a:r>
            <a:r>
              <a:rPr lang="en-US" sz="1700" dirty="0" err="1"/>
              <a:t>них</a:t>
            </a:r>
            <a:r>
              <a:rPr lang="en-US" sz="1700" dirty="0"/>
              <a:t>.</a:t>
            </a:r>
          </a:p>
          <a:p>
            <a:r>
              <a:rPr lang="en-US" sz="1700" dirty="0" err="1"/>
              <a:t>Экземпляры</a:t>
            </a:r>
            <a:endParaRPr lang="en-US" sz="1700" dirty="0"/>
          </a:p>
          <a:p>
            <a:r>
              <a:rPr lang="en-US" sz="1700" dirty="0"/>
              <a:t> 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1992039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A943ADB-21F1-4B79-AC2F-B1AD34C42100}"/>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Новик</a:t>
            </a:r>
            <a:r>
              <a:rPr lang="en-US" sz="1900" b="1" dirty="0"/>
              <a:t>, </a:t>
            </a:r>
            <a:r>
              <a:rPr lang="en-US" sz="1900" b="1" dirty="0" err="1"/>
              <a:t>Наоми</a:t>
            </a:r>
            <a:r>
              <a:rPr lang="en-US" sz="1900" b="1" dirty="0"/>
              <a:t> </a:t>
            </a:r>
            <a:r>
              <a:rPr lang="en-US" sz="1900" dirty="0"/>
              <a:t/>
            </a:r>
            <a:br>
              <a:rPr lang="en-US" sz="1900" dirty="0"/>
            </a:br>
            <a:r>
              <a:rPr lang="en-US" sz="1900" dirty="0"/>
              <a:t>    </a:t>
            </a:r>
            <a:r>
              <a:rPr lang="en-US" sz="1900" dirty="0" err="1"/>
              <a:t>Чаща</a:t>
            </a:r>
            <a:r>
              <a:rPr lang="en-US" sz="1900" dirty="0"/>
              <a:t> : [</a:t>
            </a:r>
            <a:r>
              <a:rPr lang="en-US" sz="1900" dirty="0" err="1"/>
              <a:t>роман</a:t>
            </a:r>
            <a:r>
              <a:rPr lang="ru-RU" sz="1900" dirty="0"/>
              <a:t> </a:t>
            </a:r>
            <a:r>
              <a:rPr lang="en-US" sz="1900" dirty="0"/>
              <a:t>: 18+] / </a:t>
            </a:r>
            <a:r>
              <a:rPr lang="en-US" sz="1900" dirty="0" err="1"/>
              <a:t>Наоми</a:t>
            </a:r>
            <a:r>
              <a:rPr lang="en-US" sz="1900" dirty="0"/>
              <a:t> </a:t>
            </a:r>
            <a:r>
              <a:rPr lang="en-US" sz="1900" dirty="0" err="1"/>
              <a:t>Новик</a:t>
            </a:r>
            <a:r>
              <a:rPr lang="en-US" sz="1900" dirty="0"/>
              <a:t> ; </a:t>
            </a:r>
            <a:r>
              <a:rPr lang="en-US" sz="1900" dirty="0" err="1"/>
              <a:t>пер.с</a:t>
            </a:r>
            <a:r>
              <a:rPr lang="en-US" sz="1900" dirty="0"/>
              <a:t> </a:t>
            </a:r>
            <a:r>
              <a:rPr lang="en-US" sz="1900" dirty="0" err="1"/>
              <a:t>англ</a:t>
            </a:r>
            <a:r>
              <a:rPr lang="en-US" sz="1900" dirty="0"/>
              <a:t>. С. </a:t>
            </a:r>
            <a:r>
              <a:rPr lang="en-US" sz="1900" dirty="0" err="1"/>
              <a:t>Лихачевой</a:t>
            </a:r>
            <a:r>
              <a:rPr lang="en-US" sz="1900" dirty="0"/>
              <a:t>. - </a:t>
            </a:r>
            <a:r>
              <a:rPr lang="en-US" sz="1900" dirty="0" err="1"/>
              <a:t>Москва</a:t>
            </a:r>
            <a:r>
              <a:rPr lang="en-US" sz="1900" dirty="0"/>
              <a:t> : Э, 2019. - 640 с. - (Yong Adult. </a:t>
            </a:r>
            <a:r>
              <a:rPr lang="en-US" sz="1900" dirty="0" err="1"/>
              <a:t>Фэнтези-бестселлеры</a:t>
            </a:r>
            <a:r>
              <a:rPr lang="en-US" sz="1900" dirty="0"/>
              <a:t>). - ISBN 978-5-04-090477-8.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09C1E691-853C-43CB-A9D1-982CD3B65C47}"/>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220" r="415"/>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AF066361-92D6-4C3D-B53E-0BFB9F45416F}"/>
              </a:ext>
            </a:extLst>
          </p:cNvPr>
          <p:cNvSpPr>
            <a:spLocks noGrp="1"/>
          </p:cNvSpPr>
          <p:nvPr>
            <p:ph sz="half" idx="2"/>
          </p:nvPr>
        </p:nvSpPr>
        <p:spPr>
          <a:xfrm>
            <a:off x="4553734" y="2409830"/>
            <a:ext cx="6798539" cy="3705217"/>
          </a:xfrm>
        </p:spPr>
        <p:txBody>
          <a:bodyPr vert="horz" lIns="91440" tIns="45720" rIns="91440" bIns="45720" rtlCol="0">
            <a:normAutofit fontScale="92500"/>
          </a:bodyPr>
          <a:lstStyle/>
          <a:p>
            <a:pPr>
              <a:lnSpc>
                <a:spcPct val="150000"/>
              </a:lnSpc>
            </a:pPr>
            <a:r>
              <a:rPr lang="en-US" sz="1100" dirty="0"/>
              <a:t> </a:t>
            </a:r>
            <a:r>
              <a:rPr lang="en-US" sz="1100" dirty="0" err="1"/>
              <a:t>Дверник</a:t>
            </a:r>
            <a:r>
              <a:rPr lang="en-US" sz="1100" dirty="0"/>
              <a:t> - </a:t>
            </a:r>
            <a:r>
              <a:rPr lang="en-US" sz="1100" dirty="0" err="1"/>
              <a:t>деревня</a:t>
            </a:r>
            <a:r>
              <a:rPr lang="en-US" sz="1100" dirty="0"/>
              <a:t> в </a:t>
            </a:r>
            <a:r>
              <a:rPr lang="en-US" sz="1100" dirty="0" err="1"/>
              <a:t>Польнии</a:t>
            </a:r>
            <a:r>
              <a:rPr lang="en-US" sz="1100" dirty="0"/>
              <a:t>, </a:t>
            </a:r>
            <a:r>
              <a:rPr lang="en-US" sz="1100" dirty="0" err="1"/>
              <a:t>расположенная</a:t>
            </a:r>
            <a:r>
              <a:rPr lang="en-US" sz="1100" dirty="0"/>
              <a:t> в </a:t>
            </a:r>
            <a:r>
              <a:rPr lang="en-US" sz="1100" dirty="0" err="1"/>
              <a:t>живописной</a:t>
            </a:r>
            <a:r>
              <a:rPr lang="en-US" sz="1100" dirty="0"/>
              <a:t> </a:t>
            </a:r>
            <a:r>
              <a:rPr lang="en-US" sz="1100" dirty="0" err="1"/>
              <a:t>долине</a:t>
            </a:r>
            <a:r>
              <a:rPr lang="en-US" sz="1100" dirty="0"/>
              <a:t>. </a:t>
            </a:r>
            <a:r>
              <a:rPr lang="en-US" sz="1100" dirty="0" err="1"/>
              <a:t>Реки</a:t>
            </a:r>
            <a:r>
              <a:rPr lang="en-US" sz="1100" dirty="0"/>
              <a:t> </a:t>
            </a:r>
            <a:r>
              <a:rPr lang="en-US" sz="1100" dirty="0" err="1"/>
              <a:t>здесь</a:t>
            </a:r>
            <a:r>
              <a:rPr lang="en-US" sz="1100" dirty="0"/>
              <a:t> </a:t>
            </a:r>
            <a:r>
              <a:rPr lang="en-US" sz="1100" dirty="0" err="1"/>
              <a:t>быстры</a:t>
            </a:r>
            <a:r>
              <a:rPr lang="en-US" sz="1100" dirty="0"/>
              <a:t>, </a:t>
            </a:r>
            <a:r>
              <a:rPr lang="en-US" sz="1100" dirty="0" err="1"/>
              <a:t>горы</a:t>
            </a:r>
            <a:r>
              <a:rPr lang="en-US" sz="1100" dirty="0"/>
              <a:t> </a:t>
            </a:r>
            <a:r>
              <a:rPr lang="en-US" sz="1100" dirty="0" err="1"/>
              <a:t>высоки</a:t>
            </a:r>
            <a:r>
              <a:rPr lang="en-US" sz="1100" dirty="0"/>
              <a:t>, </a:t>
            </a:r>
            <a:r>
              <a:rPr lang="en-US" sz="1100" dirty="0" err="1"/>
              <a:t>жители</a:t>
            </a:r>
            <a:r>
              <a:rPr lang="en-US" sz="1100" dirty="0"/>
              <a:t> </a:t>
            </a:r>
            <a:r>
              <a:rPr lang="en-US" sz="1100" dirty="0" err="1"/>
              <a:t>дружны</a:t>
            </a:r>
            <a:r>
              <a:rPr lang="en-US" sz="1100" dirty="0"/>
              <a:t>. </a:t>
            </a:r>
            <a:r>
              <a:rPr lang="en-US" sz="1100" dirty="0" err="1"/>
              <a:t>Вот</a:t>
            </a:r>
            <a:r>
              <a:rPr lang="en-US" sz="1100" dirty="0"/>
              <a:t> </a:t>
            </a:r>
            <a:r>
              <a:rPr lang="en-US" sz="1100" dirty="0" err="1"/>
              <a:t>только</a:t>
            </a:r>
            <a:r>
              <a:rPr lang="en-US" sz="1100" dirty="0"/>
              <a:t> </a:t>
            </a:r>
            <a:r>
              <a:rPr lang="en-US" sz="1100" dirty="0" err="1"/>
              <a:t>рядом</a:t>
            </a:r>
            <a:r>
              <a:rPr lang="en-US" sz="1100" dirty="0"/>
              <a:t> с </a:t>
            </a:r>
            <a:r>
              <a:rPr lang="en-US" sz="1100" dirty="0" err="1"/>
              <a:t>Дверником</a:t>
            </a:r>
            <a:r>
              <a:rPr lang="en-US" sz="1100" dirty="0"/>
              <a:t> </a:t>
            </a:r>
            <a:r>
              <a:rPr lang="en-US" sz="1100" dirty="0" err="1"/>
              <a:t>находится</a:t>
            </a:r>
            <a:r>
              <a:rPr lang="ru-RU" sz="1100" dirty="0"/>
              <a:t>  </a:t>
            </a:r>
            <a:r>
              <a:rPr lang="en-US" sz="1100" dirty="0" err="1"/>
              <a:t>Чаща</a:t>
            </a:r>
            <a:r>
              <a:rPr lang="ru-RU" sz="1100" dirty="0"/>
              <a:t> </a:t>
            </a:r>
            <a:r>
              <a:rPr lang="en-US" sz="1100" dirty="0"/>
              <a:t>- </a:t>
            </a:r>
            <a:r>
              <a:rPr lang="en-US" sz="1100" dirty="0" err="1"/>
              <a:t>таинственный</a:t>
            </a:r>
            <a:r>
              <a:rPr lang="en-US" sz="1100" dirty="0"/>
              <a:t> </a:t>
            </a:r>
            <a:r>
              <a:rPr lang="en-US" sz="1100" dirty="0" err="1"/>
              <a:t>лес</a:t>
            </a:r>
            <a:r>
              <a:rPr lang="en-US" sz="1100" dirty="0"/>
              <a:t>, </a:t>
            </a:r>
            <a:r>
              <a:rPr lang="en-US" sz="1100" dirty="0" err="1"/>
              <a:t>живой</a:t>
            </a:r>
            <a:r>
              <a:rPr lang="en-US" sz="1100" dirty="0"/>
              <a:t> и </a:t>
            </a:r>
            <a:r>
              <a:rPr lang="en-US" sz="1100" dirty="0" err="1"/>
              <a:t>жестокий</a:t>
            </a:r>
            <a:r>
              <a:rPr lang="en-US" sz="1100" dirty="0"/>
              <a:t>. </a:t>
            </a:r>
            <a:r>
              <a:rPr lang="en-US" sz="1100" dirty="0" err="1"/>
              <a:t>Он</a:t>
            </a:r>
            <a:r>
              <a:rPr lang="en-US" sz="1100" dirty="0"/>
              <a:t> </a:t>
            </a:r>
            <a:r>
              <a:rPr lang="en-US" sz="1100" dirty="0" err="1"/>
              <a:t>похищает</a:t>
            </a:r>
            <a:r>
              <a:rPr lang="en-US" sz="1100" dirty="0"/>
              <a:t> </a:t>
            </a:r>
            <a:r>
              <a:rPr lang="en-US" sz="1100" dirty="0" err="1"/>
              <a:t>людей</a:t>
            </a:r>
            <a:r>
              <a:rPr lang="en-US" sz="1100" dirty="0"/>
              <a:t>, </a:t>
            </a:r>
            <a:r>
              <a:rPr lang="en-US" sz="1100" dirty="0" err="1"/>
              <a:t>лишает</a:t>
            </a:r>
            <a:r>
              <a:rPr lang="en-US" sz="1100" dirty="0"/>
              <a:t> </a:t>
            </a:r>
            <a:r>
              <a:rPr lang="en-US" sz="1100" dirty="0" err="1"/>
              <a:t>их</a:t>
            </a:r>
            <a:r>
              <a:rPr lang="en-US" sz="1100" dirty="0"/>
              <a:t> </a:t>
            </a:r>
            <a:r>
              <a:rPr lang="en-US" sz="1100" dirty="0" err="1"/>
              <a:t>воли</a:t>
            </a:r>
            <a:r>
              <a:rPr lang="en-US" sz="1100" dirty="0"/>
              <a:t> и </a:t>
            </a:r>
            <a:r>
              <a:rPr lang="en-US" sz="1100" dirty="0" err="1"/>
              <a:t>изменяет</a:t>
            </a:r>
            <a:r>
              <a:rPr lang="en-US" sz="1100" dirty="0"/>
              <a:t> </a:t>
            </a:r>
            <a:r>
              <a:rPr lang="en-US" sz="1100" dirty="0" err="1"/>
              <a:t>до</a:t>
            </a:r>
            <a:r>
              <a:rPr lang="en-US" sz="1100" dirty="0"/>
              <a:t> </a:t>
            </a:r>
            <a:r>
              <a:rPr lang="en-US" sz="1100" dirty="0" err="1"/>
              <a:t>неузнаваемости</a:t>
            </a:r>
            <a:r>
              <a:rPr lang="en-US" sz="1100" dirty="0"/>
              <a:t>.</a:t>
            </a:r>
          </a:p>
          <a:p>
            <a:pPr>
              <a:lnSpc>
                <a:spcPct val="150000"/>
              </a:lnSpc>
            </a:pPr>
            <a:r>
              <a:rPr lang="en-US" sz="1100" dirty="0"/>
              <a:t>В </a:t>
            </a:r>
            <a:r>
              <a:rPr lang="en-US" sz="1100" dirty="0" err="1"/>
              <a:t>Двернике</a:t>
            </a:r>
            <a:r>
              <a:rPr lang="en-US" sz="1100" dirty="0"/>
              <a:t> и </a:t>
            </a:r>
            <a:r>
              <a:rPr lang="en-US" sz="1100" dirty="0" err="1"/>
              <a:t>живут</a:t>
            </a:r>
            <a:r>
              <a:rPr lang="en-US" sz="1100" dirty="0"/>
              <a:t> </a:t>
            </a:r>
            <a:r>
              <a:rPr lang="en-US" sz="1100" dirty="0" err="1"/>
              <a:t>Агнешка</a:t>
            </a:r>
            <a:r>
              <a:rPr lang="en-US" sz="1100" dirty="0"/>
              <a:t> и </a:t>
            </a:r>
            <a:r>
              <a:rPr lang="en-US" sz="1100" dirty="0" err="1"/>
              <a:t>Кася</a:t>
            </a:r>
            <a:r>
              <a:rPr lang="en-US" sz="1100" dirty="0"/>
              <a:t>, </a:t>
            </a:r>
            <a:r>
              <a:rPr lang="en-US" sz="1100" dirty="0" err="1"/>
              <a:t>подруги</a:t>
            </a:r>
            <a:r>
              <a:rPr lang="en-US" sz="1100" dirty="0"/>
              <a:t>, </a:t>
            </a:r>
            <a:r>
              <a:rPr lang="en-US" sz="1100" dirty="0" err="1"/>
              <a:t>любящие</a:t>
            </a:r>
            <a:r>
              <a:rPr lang="en-US" sz="1100" dirty="0"/>
              <a:t> </a:t>
            </a:r>
            <a:r>
              <a:rPr lang="en-US" sz="1100" dirty="0" err="1"/>
              <a:t>друг</a:t>
            </a:r>
            <a:r>
              <a:rPr lang="en-US" sz="1100" dirty="0"/>
              <a:t> </a:t>
            </a:r>
            <a:r>
              <a:rPr lang="en-US" sz="1100" dirty="0" err="1"/>
              <a:t>друга</a:t>
            </a:r>
            <a:r>
              <a:rPr lang="en-US" sz="1100" dirty="0"/>
              <a:t> </a:t>
            </a:r>
            <a:r>
              <a:rPr lang="en-US" sz="1100" dirty="0" err="1"/>
              <a:t>как</a:t>
            </a:r>
            <a:r>
              <a:rPr lang="en-US" sz="1100" dirty="0"/>
              <a:t> </a:t>
            </a:r>
            <a:r>
              <a:rPr lang="en-US" sz="1100" dirty="0" err="1"/>
              <a:t>сестры</a:t>
            </a:r>
            <a:r>
              <a:rPr lang="en-US" sz="1100" dirty="0"/>
              <a:t>. </a:t>
            </a:r>
            <a:r>
              <a:rPr lang="en-US" sz="1100" dirty="0" err="1"/>
              <a:t>Их</a:t>
            </a:r>
            <a:r>
              <a:rPr lang="en-US" sz="1100" dirty="0"/>
              <a:t> </a:t>
            </a:r>
            <a:r>
              <a:rPr lang="en-US" sz="1100" dirty="0" err="1"/>
              <a:t>счастливые</a:t>
            </a:r>
            <a:r>
              <a:rPr lang="en-US" sz="1100" dirty="0"/>
              <a:t> </a:t>
            </a:r>
            <a:r>
              <a:rPr lang="en-US" sz="1100" dirty="0" err="1"/>
              <a:t>дни</a:t>
            </a:r>
            <a:r>
              <a:rPr lang="en-US" sz="1100" dirty="0"/>
              <a:t> </a:t>
            </a:r>
            <a:r>
              <a:rPr lang="en-US" sz="1100" dirty="0" err="1"/>
              <a:t>омрачает</a:t>
            </a:r>
            <a:r>
              <a:rPr lang="en-US" sz="1100" dirty="0"/>
              <a:t> </a:t>
            </a:r>
            <a:r>
              <a:rPr lang="en-US" sz="1100" dirty="0" err="1"/>
              <a:t>лишь</a:t>
            </a:r>
            <a:r>
              <a:rPr lang="en-US" sz="1100" dirty="0"/>
              <a:t> </a:t>
            </a:r>
            <a:r>
              <a:rPr lang="en-US" sz="1100" dirty="0" err="1"/>
              <a:t>одно</a:t>
            </a:r>
            <a:r>
              <a:rPr lang="en-US" sz="1100" dirty="0"/>
              <a:t>: </a:t>
            </a:r>
            <a:r>
              <a:rPr lang="en-US" sz="1100" dirty="0" err="1"/>
              <a:t>они</a:t>
            </a:r>
            <a:r>
              <a:rPr lang="en-US" sz="1100" dirty="0"/>
              <a:t> </a:t>
            </a:r>
            <a:r>
              <a:rPr lang="en-US" sz="1100" dirty="0" err="1"/>
              <a:t>знают</a:t>
            </a:r>
            <a:r>
              <a:rPr lang="en-US" sz="1100" dirty="0"/>
              <a:t>, </a:t>
            </a:r>
            <a:r>
              <a:rPr lang="en-US" sz="1100" dirty="0" err="1"/>
              <a:t>что</a:t>
            </a:r>
            <a:r>
              <a:rPr lang="en-US" sz="1100" dirty="0"/>
              <a:t> </a:t>
            </a:r>
            <a:r>
              <a:rPr lang="en-US" sz="1100" dirty="0" err="1"/>
              <a:t>однажды</a:t>
            </a:r>
            <a:r>
              <a:rPr lang="en-US" sz="1100" dirty="0"/>
              <a:t> </a:t>
            </a:r>
            <a:r>
              <a:rPr lang="en-US" sz="1100" dirty="0" err="1"/>
              <a:t>им</a:t>
            </a:r>
            <a:r>
              <a:rPr lang="en-US" sz="1100" dirty="0"/>
              <a:t> </a:t>
            </a:r>
            <a:r>
              <a:rPr lang="en-US" sz="1100" dirty="0" err="1"/>
              <a:t>придется</a:t>
            </a:r>
            <a:r>
              <a:rPr lang="en-US" sz="1100" dirty="0"/>
              <a:t> </a:t>
            </a:r>
            <a:r>
              <a:rPr lang="en-US" sz="1100" dirty="0" err="1"/>
              <a:t>расстаться</a:t>
            </a:r>
            <a:r>
              <a:rPr lang="en-US" sz="1100" dirty="0"/>
              <a:t>. </a:t>
            </a:r>
            <a:r>
              <a:rPr lang="en-US" sz="1100" dirty="0" err="1"/>
              <a:t>Скоро</a:t>
            </a:r>
            <a:r>
              <a:rPr lang="en-US" sz="1100" dirty="0"/>
              <a:t> в </a:t>
            </a:r>
            <a:r>
              <a:rPr lang="en-US" sz="1100" dirty="0" err="1"/>
              <a:t>деревню</a:t>
            </a:r>
            <a:r>
              <a:rPr lang="en-US" sz="1100" dirty="0"/>
              <a:t> </a:t>
            </a:r>
            <a:r>
              <a:rPr lang="en-US" sz="1100" dirty="0" err="1"/>
              <a:t>прибудет</a:t>
            </a:r>
            <a:r>
              <a:rPr lang="en-US" sz="1100" dirty="0"/>
              <a:t> </a:t>
            </a:r>
            <a:r>
              <a:rPr lang="en-US" sz="1100" dirty="0" err="1"/>
              <a:t>Дракон</a:t>
            </a:r>
            <a:r>
              <a:rPr lang="en-US" sz="1100" dirty="0"/>
              <a:t>, </a:t>
            </a:r>
            <a:r>
              <a:rPr lang="en-US" sz="1100" dirty="0" err="1"/>
              <a:t>могущественный</a:t>
            </a:r>
            <a:r>
              <a:rPr lang="en-US" sz="1100" dirty="0"/>
              <a:t> </a:t>
            </a:r>
            <a:r>
              <a:rPr lang="en-US" sz="1100" dirty="0" err="1"/>
              <a:t>волшебник</a:t>
            </a:r>
            <a:r>
              <a:rPr lang="en-US" sz="1100" dirty="0"/>
              <a:t>, </a:t>
            </a:r>
            <a:r>
              <a:rPr lang="en-US" sz="1100" dirty="0" err="1"/>
              <a:t>единственный</a:t>
            </a:r>
            <a:r>
              <a:rPr lang="en-US" sz="1100" dirty="0"/>
              <a:t>, </a:t>
            </a:r>
            <a:r>
              <a:rPr lang="en-US" sz="1100" dirty="0" err="1"/>
              <a:t>кто</a:t>
            </a:r>
            <a:r>
              <a:rPr lang="en-US" sz="1100" dirty="0"/>
              <a:t> </a:t>
            </a:r>
            <a:r>
              <a:rPr lang="en-US" sz="1100" dirty="0" err="1"/>
              <a:t>может</a:t>
            </a:r>
            <a:r>
              <a:rPr lang="en-US" sz="1100" dirty="0"/>
              <a:t> </a:t>
            </a:r>
            <a:r>
              <a:rPr lang="en-US" sz="1100" dirty="0" err="1"/>
              <a:t>уберечь</a:t>
            </a:r>
            <a:r>
              <a:rPr lang="en-US" sz="1100" dirty="0"/>
              <a:t> </a:t>
            </a:r>
            <a:r>
              <a:rPr lang="en-US" sz="1100" dirty="0" err="1"/>
              <a:t>поселян</a:t>
            </a:r>
            <a:r>
              <a:rPr lang="en-US" sz="1100" dirty="0"/>
              <a:t> </a:t>
            </a:r>
            <a:r>
              <a:rPr lang="en-US" sz="1100" dirty="0" err="1"/>
              <a:t>от</a:t>
            </a:r>
            <a:r>
              <a:rPr lang="en-US" sz="1100" dirty="0"/>
              <a:t> </a:t>
            </a:r>
            <a:r>
              <a:rPr lang="en-US" sz="1100" dirty="0" err="1"/>
              <a:t>тлетворного</a:t>
            </a:r>
            <a:r>
              <a:rPr lang="en-US" sz="1100" dirty="0"/>
              <a:t> </a:t>
            </a:r>
            <a:r>
              <a:rPr lang="en-US" sz="1100" dirty="0" err="1"/>
              <a:t>влияния</a:t>
            </a:r>
            <a:r>
              <a:rPr lang="en-US" sz="1100" dirty="0"/>
              <a:t> </a:t>
            </a:r>
            <a:r>
              <a:rPr lang="en-US" sz="1100" dirty="0" err="1"/>
              <a:t>Чащи</a:t>
            </a:r>
            <a:r>
              <a:rPr lang="en-US" sz="1100" dirty="0"/>
              <a:t>, </a:t>
            </a:r>
            <a:r>
              <a:rPr lang="en-US" sz="1100" dirty="0" err="1"/>
              <a:t>которая</a:t>
            </a:r>
            <a:r>
              <a:rPr lang="en-US" sz="1100" dirty="0"/>
              <a:t> </a:t>
            </a:r>
            <a:r>
              <a:rPr lang="en-US" sz="1100" dirty="0" err="1"/>
              <a:t>не</a:t>
            </a:r>
            <a:r>
              <a:rPr lang="en-US" sz="1100" dirty="0"/>
              <a:t> </a:t>
            </a:r>
            <a:r>
              <a:rPr lang="en-US" sz="1100" dirty="0" err="1"/>
              <a:t>щадит</a:t>
            </a:r>
            <a:r>
              <a:rPr lang="en-US" sz="1100" dirty="0"/>
              <a:t> </a:t>
            </a:r>
            <a:r>
              <a:rPr lang="en-US" sz="1100" dirty="0" err="1"/>
              <a:t>ни</a:t>
            </a:r>
            <a:r>
              <a:rPr lang="en-US" sz="1100" dirty="0"/>
              <a:t> </a:t>
            </a:r>
            <a:r>
              <a:rPr lang="en-US" sz="1100" dirty="0" err="1"/>
              <a:t>детей</a:t>
            </a:r>
            <a:r>
              <a:rPr lang="en-US" sz="1100" dirty="0"/>
              <a:t>, </a:t>
            </a:r>
            <a:r>
              <a:rPr lang="en-US" sz="1100" dirty="0" err="1"/>
              <a:t>ни</a:t>
            </a:r>
            <a:r>
              <a:rPr lang="en-US" sz="1100" dirty="0"/>
              <a:t> </a:t>
            </a:r>
            <a:r>
              <a:rPr lang="en-US" sz="1100" dirty="0" err="1"/>
              <a:t>взрослых</a:t>
            </a:r>
            <a:r>
              <a:rPr lang="en-US" sz="1100" dirty="0"/>
              <a:t>, </a:t>
            </a:r>
            <a:r>
              <a:rPr lang="en-US" sz="1100" dirty="0" err="1"/>
              <a:t>оставляя</a:t>
            </a:r>
            <a:r>
              <a:rPr lang="en-US" sz="1100" dirty="0"/>
              <a:t> в </a:t>
            </a:r>
            <a:r>
              <a:rPr lang="en-US" sz="1100" dirty="0" err="1"/>
              <a:t>них</a:t>
            </a:r>
            <a:r>
              <a:rPr lang="en-US" sz="1100" dirty="0"/>
              <a:t> </a:t>
            </a:r>
            <a:r>
              <a:rPr lang="en-US" sz="1100" dirty="0" err="1"/>
              <a:t>навеки</a:t>
            </a:r>
            <a:r>
              <a:rPr lang="en-US" sz="1100" dirty="0"/>
              <a:t> </a:t>
            </a:r>
            <a:r>
              <a:rPr lang="en-US" sz="1100" dirty="0" err="1"/>
              <a:t>следы</a:t>
            </a:r>
            <a:r>
              <a:rPr lang="en-US" sz="1100" dirty="0"/>
              <a:t> </a:t>
            </a:r>
            <a:r>
              <a:rPr lang="en-US" sz="1100" dirty="0" err="1"/>
              <a:t>порчи</a:t>
            </a:r>
            <a:r>
              <a:rPr lang="en-US" sz="1100" dirty="0"/>
              <a:t>. </a:t>
            </a:r>
            <a:r>
              <a:rPr lang="en-US" sz="1100" dirty="0" err="1"/>
              <a:t>Но</a:t>
            </a:r>
            <a:r>
              <a:rPr lang="en-US" sz="1100" dirty="0"/>
              <a:t> </a:t>
            </a:r>
            <a:r>
              <a:rPr lang="en-US" sz="1100" dirty="0" err="1"/>
              <a:t>цена</a:t>
            </a:r>
            <a:r>
              <a:rPr lang="en-US" sz="1100" dirty="0"/>
              <a:t> </a:t>
            </a:r>
            <a:r>
              <a:rPr lang="en-US" sz="1100" dirty="0" err="1"/>
              <a:t>за</a:t>
            </a:r>
            <a:r>
              <a:rPr lang="en-US" sz="1100" dirty="0"/>
              <a:t> </a:t>
            </a:r>
            <a:r>
              <a:rPr lang="en-US" sz="1100" dirty="0" err="1"/>
              <a:t>освобождение</a:t>
            </a:r>
            <a:r>
              <a:rPr lang="en-US" sz="1100" dirty="0"/>
              <a:t> </a:t>
            </a:r>
            <a:r>
              <a:rPr lang="en-US" sz="1100" dirty="0" err="1"/>
              <a:t>от</a:t>
            </a:r>
            <a:r>
              <a:rPr lang="en-US" sz="1100" dirty="0"/>
              <a:t> </a:t>
            </a:r>
            <a:r>
              <a:rPr lang="en-US" sz="1100" dirty="0" err="1"/>
              <a:t>кошмара</a:t>
            </a:r>
            <a:r>
              <a:rPr lang="en-US" sz="1100" dirty="0"/>
              <a:t> </a:t>
            </a:r>
            <a:r>
              <a:rPr lang="en-US" sz="1100" dirty="0" err="1"/>
              <a:t>слишком</a:t>
            </a:r>
            <a:r>
              <a:rPr lang="en-US" sz="1100" dirty="0"/>
              <a:t> </a:t>
            </a:r>
            <a:r>
              <a:rPr lang="en-US" sz="1100" dirty="0" err="1"/>
              <a:t>высока</a:t>
            </a:r>
            <a:r>
              <a:rPr lang="en-US" sz="1100" dirty="0"/>
              <a:t>: </a:t>
            </a:r>
            <a:r>
              <a:rPr lang="en-US" sz="1100" dirty="0" err="1"/>
              <a:t>раз</a:t>
            </a:r>
            <a:r>
              <a:rPr lang="en-US" sz="1100" dirty="0"/>
              <a:t> в </a:t>
            </a:r>
            <a:r>
              <a:rPr lang="en-US" sz="1100" dirty="0" err="1"/>
              <a:t>десять</a:t>
            </a:r>
            <a:r>
              <a:rPr lang="en-US" sz="1100" dirty="0"/>
              <a:t> </a:t>
            </a:r>
            <a:r>
              <a:rPr lang="en-US" sz="1100" dirty="0" err="1"/>
              <a:t>лет</a:t>
            </a:r>
            <a:r>
              <a:rPr lang="en-US" sz="1100" dirty="0"/>
              <a:t> </a:t>
            </a:r>
            <a:r>
              <a:rPr lang="en-US" sz="1100" dirty="0" err="1"/>
              <a:t>Дракон</a:t>
            </a:r>
            <a:r>
              <a:rPr lang="en-US" sz="1100" dirty="0"/>
              <a:t> </a:t>
            </a:r>
            <a:r>
              <a:rPr lang="en-US" sz="1100" dirty="0" err="1"/>
              <a:t>забирает</a:t>
            </a:r>
            <a:r>
              <a:rPr lang="en-US" sz="1100" dirty="0"/>
              <a:t> в </a:t>
            </a:r>
            <a:r>
              <a:rPr lang="en-US" sz="1100" dirty="0" err="1"/>
              <a:t>свою</a:t>
            </a:r>
            <a:r>
              <a:rPr lang="en-US" sz="1100" dirty="0"/>
              <a:t> </a:t>
            </a:r>
            <a:r>
              <a:rPr lang="en-US" sz="1100" dirty="0" err="1"/>
              <a:t>башню</a:t>
            </a:r>
            <a:r>
              <a:rPr lang="en-US" sz="1100" dirty="0"/>
              <a:t> </a:t>
            </a:r>
            <a:r>
              <a:rPr lang="en-US" sz="1100" dirty="0" err="1"/>
              <a:t>самую</a:t>
            </a:r>
            <a:r>
              <a:rPr lang="en-US" sz="1100" dirty="0"/>
              <a:t> </a:t>
            </a:r>
            <a:r>
              <a:rPr lang="en-US" sz="1100" dirty="0" err="1"/>
              <a:t>красивую</a:t>
            </a:r>
            <a:r>
              <a:rPr lang="en-US" sz="1100" dirty="0"/>
              <a:t> и </a:t>
            </a:r>
            <a:r>
              <a:rPr lang="en-US" sz="1100" dirty="0" err="1"/>
              <a:t>самую</a:t>
            </a:r>
            <a:r>
              <a:rPr lang="en-US" sz="1100" dirty="0"/>
              <a:t> </a:t>
            </a:r>
            <a:r>
              <a:rPr lang="en-US" sz="1100" dirty="0" err="1"/>
              <a:t>талантливую</a:t>
            </a:r>
            <a:r>
              <a:rPr lang="en-US" sz="1100" dirty="0"/>
              <a:t> </a:t>
            </a:r>
            <a:r>
              <a:rPr lang="en-US" sz="1100" dirty="0" err="1"/>
              <a:t>девушку</a:t>
            </a:r>
            <a:r>
              <a:rPr lang="en-US" sz="1100" dirty="0"/>
              <a:t>. </a:t>
            </a:r>
            <a:r>
              <a:rPr lang="en-US" sz="1100" dirty="0" err="1"/>
              <a:t>Ни</a:t>
            </a:r>
            <a:r>
              <a:rPr lang="en-US" sz="1100" dirty="0"/>
              <a:t> у </a:t>
            </a:r>
            <a:r>
              <a:rPr lang="en-US" sz="1100" dirty="0" err="1"/>
              <a:t>кого</a:t>
            </a:r>
            <a:r>
              <a:rPr lang="en-US" sz="1100" dirty="0"/>
              <a:t> </a:t>
            </a:r>
            <a:r>
              <a:rPr lang="en-US" sz="1100" dirty="0" err="1"/>
              <a:t>нет</a:t>
            </a:r>
            <a:r>
              <a:rPr lang="en-US" sz="1100" dirty="0"/>
              <a:t> </a:t>
            </a:r>
            <a:r>
              <a:rPr lang="en-US" sz="1100" dirty="0" err="1"/>
              <a:t>сомнений</a:t>
            </a:r>
            <a:r>
              <a:rPr lang="en-US" sz="1100" dirty="0"/>
              <a:t>, </a:t>
            </a:r>
            <a:r>
              <a:rPr lang="en-US" sz="1100" dirty="0" err="1"/>
              <a:t>кто</a:t>
            </a:r>
            <a:r>
              <a:rPr lang="en-US" sz="1100" dirty="0"/>
              <a:t> </a:t>
            </a:r>
            <a:r>
              <a:rPr lang="en-US" sz="1100" dirty="0" err="1"/>
              <a:t>станет</a:t>
            </a:r>
            <a:r>
              <a:rPr lang="en-US" sz="1100" dirty="0"/>
              <a:t> </a:t>
            </a:r>
            <a:r>
              <a:rPr lang="en-US" sz="1100" dirty="0" err="1"/>
              <a:t>его</a:t>
            </a:r>
            <a:r>
              <a:rPr lang="en-US" sz="1100" dirty="0"/>
              <a:t> </a:t>
            </a:r>
            <a:r>
              <a:rPr lang="en-US" sz="1100" dirty="0" err="1"/>
              <a:t>следующей</a:t>
            </a:r>
            <a:r>
              <a:rPr lang="en-US" sz="1100" dirty="0"/>
              <a:t> </a:t>
            </a:r>
            <a:r>
              <a:rPr lang="en-US" sz="1100" dirty="0" err="1"/>
              <a:t>жертвой</a:t>
            </a:r>
            <a:r>
              <a:rPr lang="en-US" sz="1100" dirty="0"/>
              <a:t> - </a:t>
            </a:r>
            <a:r>
              <a:rPr lang="en-US" sz="1100" dirty="0" err="1"/>
              <a:t>Кася</a:t>
            </a:r>
            <a:r>
              <a:rPr lang="en-US" sz="1100" dirty="0"/>
              <a:t>. </a:t>
            </a:r>
            <a:r>
              <a:rPr lang="en-US" sz="1100" dirty="0" err="1"/>
              <a:t>Агнешка</a:t>
            </a:r>
            <a:r>
              <a:rPr lang="en-US" sz="1100" dirty="0"/>
              <a:t> </a:t>
            </a:r>
            <a:r>
              <a:rPr lang="en-US" sz="1100" dirty="0" err="1"/>
              <a:t>люто</a:t>
            </a:r>
            <a:r>
              <a:rPr lang="en-US" sz="1100" dirty="0"/>
              <a:t> </a:t>
            </a:r>
            <a:r>
              <a:rPr lang="en-US" sz="1100" dirty="0" err="1"/>
              <a:t>ненавидит</a:t>
            </a:r>
            <a:r>
              <a:rPr lang="en-US" sz="1100" dirty="0"/>
              <a:t> </a:t>
            </a:r>
            <a:r>
              <a:rPr lang="en-US" sz="1100" dirty="0" err="1"/>
              <a:t>Дракона</a:t>
            </a:r>
            <a:r>
              <a:rPr lang="en-US" sz="1100" dirty="0"/>
              <a:t> и </a:t>
            </a:r>
            <a:r>
              <a:rPr lang="en-US" sz="1100" dirty="0" err="1"/>
              <a:t>знает</a:t>
            </a:r>
            <a:r>
              <a:rPr lang="en-US" sz="1100" dirty="0"/>
              <a:t>, </a:t>
            </a:r>
            <a:r>
              <a:rPr lang="en-US" sz="1100" dirty="0" err="1"/>
              <a:t>что</a:t>
            </a:r>
            <a:r>
              <a:rPr lang="en-US" sz="1100" dirty="0"/>
              <a:t> </a:t>
            </a:r>
            <a:r>
              <a:rPr lang="en-US" sz="1100" dirty="0" err="1"/>
              <a:t>никогда</a:t>
            </a:r>
            <a:r>
              <a:rPr lang="en-US" sz="1100" dirty="0"/>
              <a:t> </a:t>
            </a:r>
            <a:r>
              <a:rPr lang="en-US" sz="1100" dirty="0" err="1"/>
              <a:t>не</a:t>
            </a:r>
            <a:r>
              <a:rPr lang="en-US" sz="1100" dirty="0"/>
              <a:t> </a:t>
            </a:r>
            <a:r>
              <a:rPr lang="en-US" sz="1100" dirty="0" err="1"/>
              <a:t>смирится</a:t>
            </a:r>
            <a:r>
              <a:rPr lang="en-US" sz="1100" dirty="0"/>
              <a:t> с </a:t>
            </a:r>
            <a:r>
              <a:rPr lang="en-US" sz="1100" dirty="0" err="1"/>
              <a:t>потерей</a:t>
            </a:r>
            <a:r>
              <a:rPr lang="en-US" sz="1100" dirty="0"/>
              <a:t>. </a:t>
            </a:r>
            <a:r>
              <a:rPr lang="en-US" sz="1100" dirty="0" err="1"/>
              <a:t>Но</a:t>
            </a:r>
            <a:r>
              <a:rPr lang="en-US" sz="1100" dirty="0"/>
              <a:t> в </a:t>
            </a:r>
            <a:r>
              <a:rPr lang="en-US" sz="1100" dirty="0" err="1"/>
              <a:t>этот</a:t>
            </a:r>
            <a:r>
              <a:rPr lang="en-US" sz="1100" dirty="0"/>
              <a:t> </a:t>
            </a:r>
            <a:r>
              <a:rPr lang="en-US" sz="1100" dirty="0" err="1"/>
              <a:t>раз</a:t>
            </a:r>
            <a:r>
              <a:rPr lang="en-US" sz="1100" dirty="0"/>
              <a:t> </a:t>
            </a:r>
            <a:r>
              <a:rPr lang="en-US" sz="1100" dirty="0" err="1"/>
              <a:t>он</a:t>
            </a:r>
            <a:r>
              <a:rPr lang="en-US" sz="1100" dirty="0"/>
              <a:t> </a:t>
            </a:r>
            <a:r>
              <a:rPr lang="en-US" sz="1100" dirty="0" err="1"/>
              <a:t>сделает</a:t>
            </a:r>
            <a:r>
              <a:rPr lang="en-US" sz="1100" dirty="0"/>
              <a:t> </a:t>
            </a:r>
            <a:r>
              <a:rPr lang="en-US" sz="1100" dirty="0" err="1"/>
              <a:t>неожиданный</a:t>
            </a:r>
            <a:r>
              <a:rPr lang="en-US" sz="1100" dirty="0"/>
              <a:t> </a:t>
            </a:r>
            <a:r>
              <a:rPr lang="en-US" sz="1100" dirty="0" err="1"/>
              <a:t>выбор</a:t>
            </a:r>
            <a:r>
              <a:rPr lang="en-US" sz="1100" dirty="0"/>
              <a:t>, </a:t>
            </a:r>
            <a:r>
              <a:rPr lang="en-US" sz="1100" dirty="0" err="1"/>
              <a:t>забрав</a:t>
            </a:r>
            <a:r>
              <a:rPr lang="en-US" sz="1100" dirty="0"/>
              <a:t> </a:t>
            </a:r>
            <a:r>
              <a:rPr lang="en-US" sz="1100" dirty="0" err="1"/>
              <a:t>ту</a:t>
            </a:r>
            <a:r>
              <a:rPr lang="en-US" sz="1100" dirty="0"/>
              <a:t>, </a:t>
            </a:r>
            <a:r>
              <a:rPr lang="en-US" sz="1100" dirty="0" err="1"/>
              <a:t>которая</a:t>
            </a:r>
            <a:r>
              <a:rPr lang="en-US" sz="1100" dirty="0"/>
              <a:t> </a:t>
            </a:r>
            <a:r>
              <a:rPr lang="en-US" sz="1100" dirty="0" err="1"/>
              <a:t>изменит</a:t>
            </a:r>
            <a:r>
              <a:rPr lang="en-US" sz="1100" dirty="0"/>
              <a:t> </a:t>
            </a:r>
            <a:r>
              <a:rPr lang="en-US" sz="1100" dirty="0" err="1"/>
              <a:t>жизнь</a:t>
            </a:r>
            <a:r>
              <a:rPr lang="en-US" sz="1100" dirty="0"/>
              <a:t> </a:t>
            </a:r>
            <a:r>
              <a:rPr lang="en-US" sz="1100" dirty="0" err="1"/>
              <a:t>всей</a:t>
            </a:r>
            <a:r>
              <a:rPr lang="en-US" sz="1100" dirty="0"/>
              <a:t> </a:t>
            </a:r>
            <a:r>
              <a:rPr lang="en-US" sz="1100" dirty="0" err="1"/>
              <a:t>Польнии</a:t>
            </a:r>
            <a:r>
              <a:rPr lang="en-US" sz="1100" dirty="0"/>
              <a:t>.</a:t>
            </a:r>
          </a:p>
          <a:p>
            <a:pPr>
              <a:lnSpc>
                <a:spcPct val="150000"/>
              </a:lnSpc>
            </a:pPr>
            <a:r>
              <a:rPr lang="en-US" sz="1100" dirty="0" err="1"/>
              <a:t>Экземпляры</a:t>
            </a:r>
            <a:endParaRPr lang="en-US" sz="1100" dirty="0"/>
          </a:p>
          <a:p>
            <a:pPr>
              <a:lnSpc>
                <a:spcPct val="150000"/>
              </a:lnSpc>
            </a:pPr>
            <a:r>
              <a:rPr lang="en-US" sz="1100" dirty="0"/>
              <a:t> ЦБ (1), Ф1 (1), Ф2 (1), Ф3 (1), Ф4 (1), Ф5 (1), Ф7 (1), Ф8 (1), Ф12 (1), Ф13 (1), Ф14 (1), Ф15 (1), Ф17 (1), Ф18 (1), Ф19 (1), Ф20 (1), Ф21 (1), Ф22 (1), Ф23 (1), Ф24 (1), ПВ (1), Ф25 (1), Ф26 (1), Ф28 (1), Ф30 (1)</a:t>
            </a:r>
          </a:p>
          <a:p>
            <a:endParaRPr lang="en-US" sz="1100" dirty="0"/>
          </a:p>
        </p:txBody>
      </p:sp>
    </p:spTree>
    <p:extLst>
      <p:ext uri="{BB962C8B-B14F-4D97-AF65-F5344CB8AC3E}">
        <p14:creationId xmlns:p14="http://schemas.microsoft.com/office/powerpoint/2010/main" xmlns="" val="2349880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DD51DF69-B9C6-463C-BD02-6EF93940516D}"/>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pPr>
              <a:spcAft>
                <a:spcPts val="1000"/>
              </a:spcAft>
            </a:pPr>
            <a:r>
              <a:rPr lang="en-US" sz="2200" b="1" dirty="0" err="1"/>
              <a:t>Остер</a:t>
            </a:r>
            <a:r>
              <a:rPr lang="en-US" sz="2200" b="1" dirty="0"/>
              <a:t>, П. </a:t>
            </a:r>
            <a:r>
              <a:rPr lang="en-US" sz="2200" dirty="0"/>
              <a:t/>
            </a:r>
            <a:br>
              <a:rPr lang="en-US" sz="2200" dirty="0"/>
            </a:br>
            <a:r>
              <a:rPr lang="en-US" sz="2200" dirty="0"/>
              <a:t>    4321 : </a:t>
            </a:r>
            <a:r>
              <a:rPr lang="en-US" sz="2200" dirty="0" err="1"/>
              <a:t>роман</a:t>
            </a:r>
            <a:r>
              <a:rPr lang="en-US" sz="2200" dirty="0"/>
              <a:t> : [18+] / </a:t>
            </a:r>
            <a:r>
              <a:rPr lang="en-US" sz="2200" dirty="0" err="1"/>
              <a:t>Пол</a:t>
            </a:r>
            <a:r>
              <a:rPr lang="en-US" sz="2200" dirty="0"/>
              <a:t> </a:t>
            </a:r>
            <a:r>
              <a:rPr lang="en-US" sz="2200" dirty="0" err="1"/>
              <a:t>Остер</a:t>
            </a:r>
            <a:r>
              <a:rPr lang="en-US" sz="2200" dirty="0"/>
              <a:t> ; [</a:t>
            </a:r>
            <a:r>
              <a:rPr lang="en-US" sz="2200" dirty="0" err="1"/>
              <a:t>пер</a:t>
            </a:r>
            <a:r>
              <a:rPr lang="en-US" sz="2200" dirty="0"/>
              <a:t>. с </a:t>
            </a:r>
            <a:r>
              <a:rPr lang="en-US" sz="2200" dirty="0" err="1"/>
              <a:t>англ</a:t>
            </a:r>
            <a:r>
              <a:rPr lang="en-US" sz="2200" dirty="0"/>
              <a:t>. </a:t>
            </a:r>
            <a:r>
              <a:rPr lang="ru-RU" sz="2200" dirty="0"/>
              <a:t/>
            </a:r>
            <a:br>
              <a:rPr lang="ru-RU" sz="2200" dirty="0"/>
            </a:br>
            <a:r>
              <a:rPr lang="en-US" sz="2200" dirty="0"/>
              <a:t>М. </a:t>
            </a:r>
            <a:r>
              <a:rPr lang="en-US" sz="2200" dirty="0" err="1"/>
              <a:t>Немцова</a:t>
            </a:r>
            <a:r>
              <a:rPr lang="en-US" sz="2200" dirty="0"/>
              <a:t>]. - </a:t>
            </a:r>
            <a:r>
              <a:rPr lang="en-US" sz="2200" dirty="0" err="1"/>
              <a:t>Москва</a:t>
            </a:r>
            <a:r>
              <a:rPr lang="en-US" sz="2200" dirty="0"/>
              <a:t> : </a:t>
            </a:r>
            <a:r>
              <a:rPr lang="en-US" sz="2200" dirty="0" err="1"/>
              <a:t>Эксмо</a:t>
            </a:r>
            <a:r>
              <a:rPr lang="en-US" sz="2200" dirty="0"/>
              <a:t>, 2019. - 992 с. - ISBN 978-5-04-098502-9. - </a:t>
            </a:r>
            <a:r>
              <a:rPr lang="en-US" sz="2200" dirty="0" err="1"/>
              <a:t>Текст</a:t>
            </a:r>
            <a:r>
              <a:rPr lang="en-US" sz="2200" dirty="0"/>
              <a:t> : </a:t>
            </a:r>
            <a:r>
              <a:rPr lang="en-US" sz="2200" dirty="0" err="1"/>
              <a:t>непосредственный</a:t>
            </a:r>
            <a:r>
              <a:rPr lang="en-US" sz="2200" dirty="0"/>
              <a:t>.</a:t>
            </a:r>
            <a:br>
              <a:rPr lang="en-US" sz="2200" dirty="0"/>
            </a:br>
            <a:endParaRPr lang="en-US" sz="22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950F83D9-F260-4D90-ADB6-B24FA5083E7F}"/>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643" r="74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1D1B17B9-22E2-4655-813D-6C64FBD419DB}"/>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300" dirty="0" err="1"/>
              <a:t>Один</a:t>
            </a:r>
            <a:r>
              <a:rPr lang="en-US" sz="1300" dirty="0"/>
              <a:t> </a:t>
            </a:r>
            <a:r>
              <a:rPr lang="en-US" sz="1300" dirty="0" err="1"/>
              <a:t>человек</a:t>
            </a:r>
            <a:r>
              <a:rPr lang="en-US" sz="1300" dirty="0"/>
              <a:t>. </a:t>
            </a:r>
            <a:r>
              <a:rPr lang="en-US" sz="1300" dirty="0" err="1"/>
              <a:t>Четыре</a:t>
            </a:r>
            <a:r>
              <a:rPr lang="en-US" sz="1300" dirty="0"/>
              <a:t> </a:t>
            </a:r>
            <a:r>
              <a:rPr lang="en-US" sz="1300" dirty="0" err="1"/>
              <a:t>параллельные</a:t>
            </a:r>
            <a:r>
              <a:rPr lang="en-US" sz="1300" dirty="0"/>
              <a:t> </a:t>
            </a:r>
            <a:r>
              <a:rPr lang="en-US" sz="1300" dirty="0" err="1"/>
              <a:t>жизни</a:t>
            </a:r>
            <a:r>
              <a:rPr lang="en-US" sz="1300" dirty="0"/>
              <a:t>. </a:t>
            </a:r>
            <a:r>
              <a:rPr lang="en-US" sz="1300" dirty="0" err="1"/>
              <a:t>Арчи</a:t>
            </a:r>
            <a:r>
              <a:rPr lang="en-US" sz="1300" dirty="0"/>
              <a:t> </a:t>
            </a:r>
            <a:r>
              <a:rPr lang="en-US" sz="1300" dirty="0" err="1"/>
              <a:t>Фергусон</a:t>
            </a:r>
            <a:r>
              <a:rPr lang="en-US" sz="1300" dirty="0"/>
              <a:t> </a:t>
            </a:r>
            <a:r>
              <a:rPr lang="en-US" sz="1300" dirty="0" err="1"/>
              <a:t>будет</a:t>
            </a:r>
            <a:r>
              <a:rPr lang="en-US" sz="1300" dirty="0"/>
              <a:t> </a:t>
            </a:r>
            <a:r>
              <a:rPr lang="en-US" sz="1300" dirty="0" err="1"/>
              <a:t>рожден</a:t>
            </a:r>
            <a:r>
              <a:rPr lang="en-US" sz="1300" dirty="0"/>
              <a:t> </a:t>
            </a:r>
            <a:r>
              <a:rPr lang="en-US" sz="1300" dirty="0" err="1"/>
              <a:t>однажды</a:t>
            </a:r>
            <a:r>
              <a:rPr lang="en-US" sz="1300" dirty="0"/>
              <a:t>. </a:t>
            </a:r>
            <a:r>
              <a:rPr lang="en-US" sz="1300" dirty="0" err="1"/>
              <a:t>Из</a:t>
            </a:r>
            <a:r>
              <a:rPr lang="en-US" sz="1300" dirty="0"/>
              <a:t> </a:t>
            </a:r>
            <a:r>
              <a:rPr lang="en-US" sz="1300" dirty="0" err="1"/>
              <a:t>единого</a:t>
            </a:r>
            <a:r>
              <a:rPr lang="en-US" sz="1300" dirty="0"/>
              <a:t> </a:t>
            </a:r>
            <a:r>
              <a:rPr lang="en-US" sz="1300" dirty="0" err="1"/>
              <a:t>начала</a:t>
            </a:r>
            <a:r>
              <a:rPr lang="en-US" sz="1300" dirty="0"/>
              <a:t> </a:t>
            </a:r>
            <a:r>
              <a:rPr lang="en-US" sz="1300" dirty="0" err="1"/>
              <a:t>выйдут</a:t>
            </a:r>
            <a:r>
              <a:rPr lang="en-US" sz="1300" dirty="0"/>
              <a:t> </a:t>
            </a:r>
            <a:r>
              <a:rPr lang="en-US" sz="1300" dirty="0" err="1"/>
              <a:t>четыре</a:t>
            </a:r>
            <a:r>
              <a:rPr lang="en-US" sz="1300" dirty="0"/>
              <a:t> </a:t>
            </a:r>
            <a:r>
              <a:rPr lang="en-US" sz="1300" dirty="0" err="1"/>
              <a:t>реальные</a:t>
            </a:r>
            <a:r>
              <a:rPr lang="en-US" sz="1300" dirty="0"/>
              <a:t> </a:t>
            </a:r>
            <a:r>
              <a:rPr lang="en-US" sz="1300" dirty="0" err="1"/>
              <a:t>по</a:t>
            </a:r>
            <a:r>
              <a:rPr lang="en-US" sz="1300" dirty="0"/>
              <a:t> </a:t>
            </a:r>
            <a:r>
              <a:rPr lang="en-US" sz="1300" dirty="0" err="1"/>
              <a:t>своему</a:t>
            </a:r>
            <a:r>
              <a:rPr lang="en-US" sz="1300" dirty="0"/>
              <a:t> </a:t>
            </a:r>
            <a:r>
              <a:rPr lang="en-US" sz="1300" dirty="0" err="1"/>
              <a:t>вымыслу</a:t>
            </a:r>
            <a:r>
              <a:rPr lang="en-US" sz="1300" dirty="0"/>
              <a:t> </a:t>
            </a:r>
            <a:r>
              <a:rPr lang="en-US" sz="1300" dirty="0" err="1"/>
              <a:t>жизни</a:t>
            </a:r>
            <a:r>
              <a:rPr lang="en-US" sz="1300" dirty="0"/>
              <a:t> - </a:t>
            </a:r>
            <a:r>
              <a:rPr lang="en-US" sz="1300" dirty="0" err="1"/>
              <a:t>параллельные</a:t>
            </a:r>
            <a:r>
              <a:rPr lang="en-US" sz="1300" dirty="0"/>
              <a:t> и </a:t>
            </a:r>
            <a:r>
              <a:rPr lang="en-US" sz="1300" dirty="0" err="1"/>
              <a:t>независимые</a:t>
            </a:r>
            <a:r>
              <a:rPr lang="en-US" sz="1300" dirty="0"/>
              <a:t> </a:t>
            </a:r>
            <a:r>
              <a:rPr lang="en-US" sz="1300" dirty="0" err="1"/>
              <a:t>друг</a:t>
            </a:r>
            <a:r>
              <a:rPr lang="en-US" sz="1300" dirty="0"/>
              <a:t> </a:t>
            </a:r>
            <a:r>
              <a:rPr lang="en-US" sz="1300" dirty="0" err="1"/>
              <a:t>от</a:t>
            </a:r>
            <a:r>
              <a:rPr lang="en-US" sz="1300" dirty="0"/>
              <a:t> </a:t>
            </a:r>
            <a:r>
              <a:rPr lang="en-US" sz="1300" dirty="0" err="1"/>
              <a:t>друга</a:t>
            </a:r>
            <a:r>
              <a:rPr lang="en-US" sz="1300" dirty="0"/>
              <a:t>. </a:t>
            </a:r>
            <a:r>
              <a:rPr lang="en-US" sz="1300" dirty="0" err="1"/>
              <a:t>Четыре</a:t>
            </a:r>
            <a:r>
              <a:rPr lang="en-US" sz="1300" dirty="0"/>
              <a:t> </a:t>
            </a:r>
            <a:r>
              <a:rPr lang="en-US" sz="1300" dirty="0" err="1"/>
              <a:t>Фергусона</a:t>
            </a:r>
            <a:r>
              <a:rPr lang="en-US" sz="1300" dirty="0"/>
              <a:t>, </a:t>
            </a:r>
            <a:r>
              <a:rPr lang="en-US" sz="1300" dirty="0" err="1"/>
              <a:t>сделанные</a:t>
            </a:r>
            <a:r>
              <a:rPr lang="en-US" sz="1300" dirty="0"/>
              <a:t> </a:t>
            </a:r>
            <a:r>
              <a:rPr lang="en-US" sz="1300" dirty="0" err="1"/>
              <a:t>из</a:t>
            </a:r>
            <a:r>
              <a:rPr lang="en-US" sz="1300" dirty="0"/>
              <a:t> </a:t>
            </a:r>
            <a:r>
              <a:rPr lang="en-US" sz="1300" dirty="0" err="1"/>
              <a:t>одной</a:t>
            </a:r>
            <a:r>
              <a:rPr lang="en-US" sz="1300" dirty="0"/>
              <a:t> ДНК, </a:t>
            </a:r>
            <a:r>
              <a:rPr lang="en-US" sz="1300" dirty="0" err="1"/>
              <a:t>проживут</a:t>
            </a:r>
            <a:r>
              <a:rPr lang="en-US" sz="1300" dirty="0"/>
              <a:t> </a:t>
            </a:r>
            <a:r>
              <a:rPr lang="en-US" sz="1300" dirty="0" err="1"/>
              <a:t>совершенно</a:t>
            </a:r>
            <a:r>
              <a:rPr lang="en-US" sz="1300" dirty="0"/>
              <a:t> </a:t>
            </a:r>
            <a:r>
              <a:rPr lang="en-US" sz="1300" dirty="0" err="1"/>
              <a:t>по-разному</a:t>
            </a:r>
            <a:r>
              <a:rPr lang="en-US" sz="1300" dirty="0"/>
              <a:t>. </a:t>
            </a:r>
            <a:r>
              <a:rPr lang="en-US" sz="1300" dirty="0" err="1"/>
              <a:t>Семейные</a:t>
            </a:r>
            <a:r>
              <a:rPr lang="en-US" sz="1300" dirty="0"/>
              <a:t> </a:t>
            </a:r>
            <a:r>
              <a:rPr lang="en-US" sz="1300" dirty="0" err="1"/>
              <a:t>судьбы</a:t>
            </a:r>
            <a:r>
              <a:rPr lang="en-US" sz="1300" dirty="0"/>
              <a:t> </a:t>
            </a:r>
            <a:r>
              <a:rPr lang="en-US" sz="1300" dirty="0" err="1"/>
              <a:t>будут</a:t>
            </a:r>
            <a:r>
              <a:rPr lang="en-US" sz="1300" dirty="0"/>
              <a:t> </a:t>
            </a:r>
            <a:r>
              <a:rPr lang="en-US" sz="1300" dirty="0" err="1"/>
              <a:t>варьироваться</a:t>
            </a:r>
            <a:r>
              <a:rPr lang="en-US" sz="1300" dirty="0"/>
              <a:t>. </a:t>
            </a:r>
            <a:r>
              <a:rPr lang="en-US" sz="1300" dirty="0" err="1"/>
              <a:t>Дружбы</a:t>
            </a:r>
            <a:r>
              <a:rPr lang="en-US" sz="1300" dirty="0"/>
              <a:t>, </a:t>
            </a:r>
            <a:r>
              <a:rPr lang="en-US" sz="1300" dirty="0" err="1"/>
              <a:t>влюбленности</a:t>
            </a:r>
            <a:r>
              <a:rPr lang="en-US" sz="1300" dirty="0"/>
              <a:t>, </a:t>
            </a:r>
            <a:r>
              <a:rPr lang="en-US" sz="1300" dirty="0" err="1"/>
              <a:t>интеллектуальные</a:t>
            </a:r>
            <a:r>
              <a:rPr lang="en-US" sz="1300" dirty="0"/>
              <a:t> и </a:t>
            </a:r>
            <a:r>
              <a:rPr lang="en-US" sz="1300" dirty="0" err="1"/>
              <a:t>физические</a:t>
            </a:r>
            <a:r>
              <a:rPr lang="en-US" sz="1300" dirty="0"/>
              <a:t> </a:t>
            </a:r>
            <a:r>
              <a:rPr lang="en-US" sz="1300" dirty="0" err="1"/>
              <a:t>способности</a:t>
            </a:r>
            <a:r>
              <a:rPr lang="en-US" sz="1300" dirty="0"/>
              <a:t> </a:t>
            </a:r>
            <a:r>
              <a:rPr lang="en-US" sz="1300" dirty="0" err="1"/>
              <a:t>будут</a:t>
            </a:r>
            <a:r>
              <a:rPr lang="en-US" sz="1300" dirty="0"/>
              <a:t> </a:t>
            </a:r>
            <a:r>
              <a:rPr lang="en-US" sz="1300" dirty="0" err="1"/>
              <a:t>контрастировать</a:t>
            </a:r>
            <a:r>
              <a:rPr lang="en-US" sz="1300" dirty="0"/>
              <a:t>. </a:t>
            </a:r>
            <a:r>
              <a:rPr lang="en-US" sz="1300" dirty="0" err="1"/>
              <a:t>При</a:t>
            </a:r>
            <a:r>
              <a:rPr lang="en-US" sz="1300" dirty="0"/>
              <a:t> </a:t>
            </a:r>
            <a:r>
              <a:rPr lang="en-US" sz="1300" dirty="0" err="1"/>
              <a:t>каждом</a:t>
            </a:r>
            <a:r>
              <a:rPr lang="en-US" sz="1300" dirty="0"/>
              <a:t> </a:t>
            </a:r>
            <a:r>
              <a:rPr lang="en-US" sz="1300" dirty="0" err="1"/>
              <a:t>повороте</a:t>
            </a:r>
            <a:r>
              <a:rPr lang="en-US" sz="1300" dirty="0"/>
              <a:t> </a:t>
            </a:r>
            <a:r>
              <a:rPr lang="en-US" sz="1300" dirty="0" err="1"/>
              <a:t>судьбы</a:t>
            </a:r>
            <a:r>
              <a:rPr lang="en-US" sz="1300" dirty="0"/>
              <a:t> </a:t>
            </a:r>
            <a:r>
              <a:rPr lang="en-US" sz="1300" dirty="0" err="1"/>
              <a:t>читатель</a:t>
            </a:r>
            <a:r>
              <a:rPr lang="en-US" sz="1300" dirty="0"/>
              <a:t> </a:t>
            </a:r>
            <a:r>
              <a:rPr lang="en-US" sz="1300" dirty="0" err="1"/>
              <a:t>испытает</a:t>
            </a:r>
            <a:r>
              <a:rPr lang="en-US" sz="1300" dirty="0"/>
              <a:t> </a:t>
            </a:r>
            <a:r>
              <a:rPr lang="en-US" sz="1300" dirty="0" err="1"/>
              <a:t>радость</a:t>
            </a:r>
            <a:r>
              <a:rPr lang="en-US" sz="1300" dirty="0"/>
              <a:t> </a:t>
            </a:r>
            <a:r>
              <a:rPr lang="en-US" sz="1300" dirty="0" err="1"/>
              <a:t>или</a:t>
            </a:r>
            <a:r>
              <a:rPr lang="en-US" sz="1300" dirty="0"/>
              <a:t> </a:t>
            </a:r>
            <a:r>
              <a:rPr lang="en-US" sz="1300" dirty="0" err="1"/>
              <a:t>боль</a:t>
            </a:r>
            <a:r>
              <a:rPr lang="en-US" sz="1300" dirty="0"/>
              <a:t> </a:t>
            </a:r>
            <a:r>
              <a:rPr lang="en-US" sz="1300" dirty="0" err="1"/>
              <a:t>вместе</a:t>
            </a:r>
            <a:r>
              <a:rPr lang="en-US" sz="1300" dirty="0"/>
              <a:t> с </a:t>
            </a:r>
            <a:r>
              <a:rPr lang="en-US" sz="1300" dirty="0" err="1"/>
              <a:t>героем</a:t>
            </a:r>
            <a:r>
              <a:rPr lang="en-US" sz="1300" dirty="0"/>
              <a:t>.</a:t>
            </a:r>
          </a:p>
          <a:p>
            <a:r>
              <a:rPr lang="en-US" sz="1300" dirty="0" err="1"/>
              <a:t>Пол</a:t>
            </a:r>
            <a:r>
              <a:rPr lang="en-US" sz="1300" dirty="0"/>
              <a:t> </a:t>
            </a:r>
            <a:r>
              <a:rPr lang="en-US" sz="1300" dirty="0" err="1"/>
              <a:t>Остер</a:t>
            </a:r>
            <a:r>
              <a:rPr lang="en-US" sz="1300" dirty="0"/>
              <a:t> </a:t>
            </a:r>
            <a:r>
              <a:rPr lang="en-US" sz="1300" dirty="0" err="1"/>
              <a:t>создает</a:t>
            </a:r>
            <a:r>
              <a:rPr lang="en-US" sz="1300" dirty="0"/>
              <a:t> </a:t>
            </a:r>
            <a:r>
              <a:rPr lang="en-US" sz="1300" dirty="0" err="1"/>
              <a:t>текст</a:t>
            </a:r>
            <a:r>
              <a:rPr lang="en-US" sz="1300" dirty="0"/>
              <a:t> </a:t>
            </a:r>
            <a:r>
              <a:rPr lang="en-US" sz="1300" dirty="0" err="1"/>
              <a:t>такой</a:t>
            </a:r>
            <a:r>
              <a:rPr lang="en-US" sz="1300" dirty="0"/>
              <a:t> </a:t>
            </a:r>
            <a:r>
              <a:rPr lang="en-US" sz="1300" dirty="0" err="1"/>
              <a:t>удивительной</a:t>
            </a:r>
            <a:r>
              <a:rPr lang="en-US" sz="1300" dirty="0"/>
              <a:t> </a:t>
            </a:r>
            <a:r>
              <a:rPr lang="en-US" sz="1300" dirty="0" err="1"/>
              <a:t>плотности</a:t>
            </a:r>
            <a:r>
              <a:rPr lang="en-US" sz="1300" dirty="0"/>
              <a:t> и </a:t>
            </a:r>
            <a:r>
              <a:rPr lang="en-US" sz="1300" dirty="0" err="1"/>
              <a:t>при</a:t>
            </a:r>
            <a:r>
              <a:rPr lang="en-US" sz="1300" dirty="0"/>
              <a:t> </a:t>
            </a:r>
            <a:r>
              <a:rPr lang="en-US" sz="1300" dirty="0" err="1"/>
              <a:t>этом</a:t>
            </a:r>
            <a:r>
              <a:rPr lang="en-US" sz="1300" dirty="0"/>
              <a:t> </a:t>
            </a:r>
            <a:r>
              <a:rPr lang="en-US" sz="1300" dirty="0" err="1"/>
              <a:t>легкости</a:t>
            </a:r>
            <a:r>
              <a:rPr lang="en-US" sz="1300" dirty="0"/>
              <a:t>, </a:t>
            </a:r>
            <a:r>
              <a:rPr lang="en-US" sz="1300" dirty="0" err="1"/>
              <a:t>так</a:t>
            </a:r>
            <a:r>
              <a:rPr lang="en-US" sz="1300" dirty="0"/>
              <a:t> </a:t>
            </a:r>
            <a:r>
              <a:rPr lang="en-US" sz="1300" dirty="0" err="1"/>
              <a:t>искусно</a:t>
            </a:r>
            <a:r>
              <a:rPr lang="en-US" sz="1300" dirty="0"/>
              <a:t> </a:t>
            </a:r>
            <a:r>
              <a:rPr lang="en-US" sz="1300" dirty="0" err="1"/>
              <a:t>наполняет</a:t>
            </a:r>
            <a:r>
              <a:rPr lang="en-US" sz="1300" dirty="0"/>
              <a:t> </a:t>
            </a:r>
            <a:r>
              <a:rPr lang="en-US" sz="1300" dirty="0" err="1"/>
              <a:t>его</a:t>
            </a:r>
            <a:r>
              <a:rPr lang="en-US" sz="1300" dirty="0"/>
              <a:t> </a:t>
            </a:r>
            <a:r>
              <a:rPr lang="en-US" sz="1300" dirty="0" err="1"/>
              <a:t>любовью</a:t>
            </a:r>
            <a:r>
              <a:rPr lang="en-US" sz="1300" dirty="0"/>
              <a:t> к </a:t>
            </a:r>
            <a:r>
              <a:rPr lang="en-US" sz="1300" dirty="0" err="1"/>
              <a:t>истории</a:t>
            </a:r>
            <a:r>
              <a:rPr lang="en-US" sz="1300" dirty="0"/>
              <a:t> и к </a:t>
            </a:r>
            <a:r>
              <a:rPr lang="en-US" sz="1300" dirty="0" err="1"/>
              <a:t>жизни</a:t>
            </a:r>
            <a:r>
              <a:rPr lang="en-US" sz="1300" dirty="0"/>
              <a:t>, </a:t>
            </a:r>
            <a:r>
              <a:rPr lang="en-US" sz="1300" dirty="0" err="1"/>
              <a:t>так</a:t>
            </a:r>
            <a:r>
              <a:rPr lang="en-US" sz="1300" dirty="0"/>
              <a:t> </a:t>
            </a:r>
            <a:r>
              <a:rPr lang="en-US" sz="1300" dirty="0" err="1"/>
              <a:t>ненавязчиво</a:t>
            </a:r>
            <a:r>
              <a:rPr lang="en-US" sz="1300" dirty="0"/>
              <a:t> </a:t>
            </a:r>
            <a:r>
              <a:rPr lang="en-US" sz="1300" dirty="0" err="1"/>
              <a:t>вплетает</a:t>
            </a:r>
            <a:r>
              <a:rPr lang="en-US" sz="1300" dirty="0"/>
              <a:t> в </a:t>
            </a:r>
            <a:r>
              <a:rPr lang="en-US" sz="1300" dirty="0" err="1"/>
              <a:t>увлекательный</a:t>
            </a:r>
            <a:r>
              <a:rPr lang="en-US" sz="1300" dirty="0"/>
              <a:t> </a:t>
            </a:r>
            <a:r>
              <a:rPr lang="en-US" sz="1300" dirty="0" err="1"/>
              <a:t>сюжет</a:t>
            </a:r>
            <a:r>
              <a:rPr lang="en-US" sz="1300" dirty="0"/>
              <a:t> </a:t>
            </a:r>
            <a:r>
              <a:rPr lang="en-US" sz="1300" dirty="0" err="1"/>
              <a:t>целый</a:t>
            </a:r>
            <a:r>
              <a:rPr lang="en-US" sz="1300" dirty="0"/>
              <a:t> </a:t>
            </a:r>
            <a:r>
              <a:rPr lang="en-US" sz="1300" dirty="0" err="1"/>
              <a:t>курс</a:t>
            </a:r>
            <a:r>
              <a:rPr lang="en-US" sz="1300" dirty="0"/>
              <a:t> </a:t>
            </a:r>
            <a:r>
              <a:rPr lang="en-US" sz="1300" dirty="0" err="1"/>
              <a:t>по</a:t>
            </a:r>
            <a:r>
              <a:rPr lang="en-US" sz="1300" dirty="0"/>
              <a:t> </a:t>
            </a:r>
            <a:r>
              <a:rPr lang="en-US" sz="1300" dirty="0" err="1"/>
              <a:t>литературоведению</a:t>
            </a:r>
            <a:r>
              <a:rPr lang="en-US" sz="1300" dirty="0"/>
              <a:t> и </a:t>
            </a:r>
            <a:r>
              <a:rPr lang="en-US" sz="1300" dirty="0" err="1"/>
              <a:t>истории</a:t>
            </a:r>
            <a:r>
              <a:rPr lang="en-US" sz="1300" dirty="0"/>
              <a:t> </a:t>
            </a:r>
            <a:r>
              <a:rPr lang="en-US" sz="1300" dirty="0" err="1"/>
              <a:t>культуры</a:t>
            </a:r>
            <a:r>
              <a:rPr lang="en-US" sz="1300" dirty="0"/>
              <a:t>, </a:t>
            </a:r>
            <a:r>
              <a:rPr lang="en-US" sz="1300" dirty="0" err="1"/>
              <a:t>что</a:t>
            </a:r>
            <a:r>
              <a:rPr lang="en-US" sz="1300" dirty="0"/>
              <a:t> </a:t>
            </a:r>
            <a:r>
              <a:rPr lang="en-US" sz="1300" dirty="0" err="1"/>
              <a:t>шорт-лист</a:t>
            </a:r>
            <a:r>
              <a:rPr lang="en-US" sz="1300" dirty="0"/>
              <a:t> Букера-2017 </a:t>
            </a:r>
            <a:r>
              <a:rPr lang="en-US" sz="1300" dirty="0" err="1"/>
              <a:t>кажется</a:t>
            </a:r>
            <a:r>
              <a:rPr lang="en-US" sz="1300" dirty="0"/>
              <a:t> </a:t>
            </a:r>
            <a:r>
              <a:rPr lang="en-US" sz="1300" dirty="0" err="1"/>
              <a:t>недостаточно</a:t>
            </a:r>
            <a:r>
              <a:rPr lang="en-US" sz="1300" dirty="0"/>
              <a:t> </a:t>
            </a:r>
            <a:r>
              <a:rPr lang="en-US" sz="1300" dirty="0" err="1"/>
              <a:t>высокой</a:t>
            </a:r>
            <a:r>
              <a:rPr lang="en-US" sz="1300" dirty="0"/>
              <a:t> </a:t>
            </a:r>
            <a:r>
              <a:rPr lang="en-US" sz="1300" dirty="0" err="1"/>
              <a:t>наградой</a:t>
            </a:r>
            <a:r>
              <a:rPr lang="en-US" sz="1300" dirty="0"/>
              <a:t> </a:t>
            </a:r>
            <a:r>
              <a:rPr lang="en-US" sz="1300" dirty="0" err="1"/>
              <a:t>для</a:t>
            </a:r>
            <a:r>
              <a:rPr lang="en-US" sz="1300" dirty="0"/>
              <a:t> "4321". </a:t>
            </a:r>
            <a:r>
              <a:rPr lang="en-US" sz="1300" dirty="0" err="1"/>
              <a:t>Роман</a:t>
            </a:r>
            <a:r>
              <a:rPr lang="en-US" sz="1300" dirty="0"/>
              <a:t>, </a:t>
            </a:r>
            <a:r>
              <a:rPr lang="en-US" sz="1300" dirty="0" err="1"/>
              <a:t>безусловно</a:t>
            </a:r>
            <a:r>
              <a:rPr lang="en-US" sz="1300" dirty="0"/>
              <a:t>, </a:t>
            </a:r>
            <a:r>
              <a:rPr lang="en-US" sz="1300" dirty="0" err="1"/>
              <a:t>достоин</a:t>
            </a:r>
            <a:r>
              <a:rPr lang="en-US" sz="1300" dirty="0"/>
              <a:t> </a:t>
            </a:r>
            <a:r>
              <a:rPr lang="en-US" sz="1300" dirty="0" err="1"/>
              <a:t>прочтения</a:t>
            </a:r>
            <a:r>
              <a:rPr lang="en-US" sz="1300" dirty="0"/>
              <a:t>, а </a:t>
            </a:r>
            <a:r>
              <a:rPr lang="en-US" sz="1300" dirty="0" err="1"/>
              <a:t>каждый</a:t>
            </a:r>
            <a:r>
              <a:rPr lang="en-US" sz="1300" dirty="0"/>
              <a:t> </a:t>
            </a:r>
            <a:r>
              <a:rPr lang="en-US" sz="1300" dirty="0" err="1"/>
              <a:t>из</a:t>
            </a:r>
            <a:r>
              <a:rPr lang="en-US" sz="1300" dirty="0"/>
              <a:t> </a:t>
            </a:r>
            <a:r>
              <a:rPr lang="en-US" sz="1300" dirty="0" err="1"/>
              <a:t>четырех</a:t>
            </a:r>
            <a:r>
              <a:rPr lang="en-US" sz="1300" dirty="0"/>
              <a:t> </a:t>
            </a:r>
            <a:r>
              <a:rPr lang="en-US" sz="1300" dirty="0" err="1"/>
              <a:t>Фергюсонов</a:t>
            </a:r>
            <a:r>
              <a:rPr lang="en-US" sz="1300" dirty="0"/>
              <a:t> - </a:t>
            </a:r>
            <a:r>
              <a:rPr lang="en-US" sz="1300" dirty="0" err="1"/>
              <a:t>читательской</a:t>
            </a:r>
            <a:r>
              <a:rPr lang="en-US" sz="1300" dirty="0"/>
              <a:t> </a:t>
            </a:r>
            <a:r>
              <a:rPr lang="en-US" sz="1300" dirty="0" err="1"/>
              <a:t>любви</a:t>
            </a:r>
            <a:r>
              <a:rPr lang="en-US" sz="1300" dirty="0"/>
              <a:t>. </a:t>
            </a:r>
          </a:p>
          <a:p>
            <a:r>
              <a:rPr lang="en-US" sz="1300" dirty="0" err="1"/>
              <a:t>Экземпляры</a:t>
            </a:r>
            <a:endParaRPr lang="en-US" sz="1300" dirty="0"/>
          </a:p>
          <a:p>
            <a:r>
              <a:rPr lang="en-US" sz="1300" dirty="0"/>
              <a:t>ЦБ (1), Ф1 (1), Ф2 (1), Ф3 (1), Ф4 (1), Ф5 (1), Ф7 (1), Ф8 (1), Ф12 (1), Ф13 (1), Ф14 (1), Ф15 (1), Ф17 (1), Ф18 (1), Ф19 (1), Ф20 (1), Ф21 (1), Ф22 (1), Ф23 (1), Ф24 (1), ПВ (1), Ф25 (1), Ф26 (1), Ф28 (1), Ф30 (1)</a:t>
            </a:r>
          </a:p>
          <a:p>
            <a:pPr marL="0" indent="0">
              <a:buNone/>
            </a:pPr>
            <a:endParaRPr lang="en-US" sz="1300" dirty="0"/>
          </a:p>
        </p:txBody>
      </p:sp>
    </p:spTree>
    <p:extLst>
      <p:ext uri="{BB962C8B-B14F-4D97-AF65-F5344CB8AC3E}">
        <p14:creationId xmlns:p14="http://schemas.microsoft.com/office/powerpoint/2010/main" xmlns="" val="292205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C285AACA-1C25-4D5A-A29D-3CC3A935A569}"/>
              </a:ext>
            </a:extLst>
          </p:cNvPr>
          <p:cNvSpPr>
            <a:spLocks noGrp="1"/>
          </p:cNvSpPr>
          <p:nvPr>
            <p:ph type="title"/>
          </p:nvPr>
        </p:nvSpPr>
        <p:spPr>
          <a:xfrm>
            <a:off x="4553733" y="548464"/>
            <a:ext cx="7015967" cy="1675623"/>
          </a:xfrm>
        </p:spPr>
        <p:txBody>
          <a:bodyPr vert="horz" lIns="91440" tIns="45720" rIns="91440" bIns="45720" rtlCol="0" anchor="b">
            <a:normAutofit/>
          </a:bodyPr>
          <a:lstStyle/>
          <a:p>
            <a:r>
              <a:rPr lang="en-US" sz="2200" b="1" dirty="0" err="1"/>
              <a:t>Берсенева</a:t>
            </a:r>
            <a:r>
              <a:rPr lang="en-US" sz="2200" b="1" dirty="0"/>
              <a:t>, А. </a:t>
            </a:r>
            <a:r>
              <a:rPr lang="en-US" sz="2200" dirty="0"/>
              <a:t/>
            </a:r>
            <a:br>
              <a:rPr lang="en-US" sz="2200" dirty="0"/>
            </a:br>
            <a:r>
              <a:rPr lang="en-US" sz="2200" dirty="0"/>
              <a:t>    </a:t>
            </a:r>
            <a:r>
              <a:rPr lang="en-US" sz="2200" dirty="0" err="1"/>
              <a:t>Коктейльные</a:t>
            </a:r>
            <a:r>
              <a:rPr lang="en-US" sz="2200" dirty="0"/>
              <a:t> </a:t>
            </a:r>
            <a:r>
              <a:rPr lang="en-US" sz="2200" dirty="0" err="1"/>
              <a:t>вечеринки</a:t>
            </a:r>
            <a:r>
              <a:rPr lang="en-US" sz="2200" dirty="0"/>
              <a:t> : </a:t>
            </a:r>
            <a:r>
              <a:rPr lang="en-US" sz="2200" dirty="0" err="1"/>
              <a:t>роман</a:t>
            </a:r>
            <a:r>
              <a:rPr lang="en-US" sz="2200" dirty="0"/>
              <a:t> : [16+] / </a:t>
            </a:r>
            <a:r>
              <a:rPr lang="ru-RU" sz="2200" dirty="0"/>
              <a:t/>
            </a:r>
            <a:br>
              <a:rPr lang="ru-RU" sz="2200" dirty="0"/>
            </a:br>
            <a:r>
              <a:rPr lang="en-US" sz="2200" dirty="0"/>
              <a:t>А. </a:t>
            </a:r>
            <a:r>
              <a:rPr lang="en-US" sz="2200" dirty="0" err="1"/>
              <a:t>Берсенева</a:t>
            </a:r>
            <a:r>
              <a:rPr lang="en-US" sz="2200" dirty="0"/>
              <a:t>. - </a:t>
            </a:r>
            <a:r>
              <a:rPr lang="en-US" sz="2200" dirty="0" err="1"/>
              <a:t>Москва</a:t>
            </a:r>
            <a:r>
              <a:rPr lang="en-US" sz="2200" dirty="0"/>
              <a:t> : </a:t>
            </a:r>
            <a:r>
              <a:rPr lang="en-US" sz="2200" dirty="0" err="1"/>
              <a:t>Эксмо</a:t>
            </a:r>
            <a:r>
              <a:rPr lang="en-US" sz="2200" dirty="0"/>
              <a:t>, 2019. - 320 с. - (</a:t>
            </a:r>
            <a:r>
              <a:rPr lang="en-US" sz="2200" dirty="0" err="1"/>
              <a:t>Изящная</a:t>
            </a:r>
            <a:r>
              <a:rPr lang="en-US" sz="2200" dirty="0"/>
              <a:t> </a:t>
            </a:r>
            <a:r>
              <a:rPr lang="en-US" sz="2200" dirty="0" err="1"/>
              <a:t>словесность</a:t>
            </a:r>
            <a:r>
              <a:rPr lang="en-US" sz="2200" dirty="0"/>
              <a:t>). - ISBN 978-5-04-099105-1. - </a:t>
            </a:r>
            <a:r>
              <a:rPr lang="en-US" sz="2200" dirty="0" err="1"/>
              <a:t>Текст</a:t>
            </a:r>
            <a:r>
              <a:rPr lang="en-US" sz="2200" dirty="0"/>
              <a:t> : </a:t>
            </a:r>
            <a:r>
              <a:rPr lang="en-US" sz="2200" dirty="0" err="1"/>
              <a:t>непосредственный</a:t>
            </a:r>
            <a:r>
              <a:rPr lang="en-US" sz="2200" dirty="0"/>
              <a:t>.</a:t>
            </a:r>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08131A60-E88A-4072-AF84-FCB3059C952E}"/>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xmlns="" val="0"/>
              </a:ext>
            </a:extLst>
          </a:blip>
          <a:srcRect l="1701"/>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DC3E3807-E5C2-4CED-9FE2-D91A70C869D3}"/>
              </a:ext>
            </a:extLst>
          </p:cNvPr>
          <p:cNvSpPr>
            <a:spLocks noGrp="1"/>
          </p:cNvSpPr>
          <p:nvPr>
            <p:ph sz="half" idx="2"/>
          </p:nvPr>
        </p:nvSpPr>
        <p:spPr>
          <a:xfrm>
            <a:off x="4553734" y="2409830"/>
            <a:ext cx="6798539" cy="3705217"/>
          </a:xfrm>
        </p:spPr>
        <p:txBody>
          <a:bodyPr vert="horz" lIns="91440" tIns="45720" rIns="91440" bIns="45720" rtlCol="0">
            <a:normAutofit/>
          </a:bodyPr>
          <a:lstStyle/>
          <a:p>
            <a:endParaRPr lang="en-US" sz="1400" dirty="0"/>
          </a:p>
          <a:p>
            <a:r>
              <a:rPr lang="en-US" sz="1400" dirty="0"/>
              <a:t>"</a:t>
            </a:r>
            <a:r>
              <a:rPr lang="en-US" sz="1400" dirty="0" err="1"/>
              <a:t>Еще</a:t>
            </a:r>
            <a:r>
              <a:rPr lang="en-US" sz="1400" dirty="0"/>
              <a:t> </a:t>
            </a:r>
            <a:r>
              <a:rPr lang="en-US" sz="1400" dirty="0" err="1"/>
              <a:t>неизвестно</a:t>
            </a:r>
            <a:r>
              <a:rPr lang="en-US" sz="1400" dirty="0"/>
              <a:t>, </a:t>
            </a:r>
            <a:r>
              <a:rPr lang="en-US" sz="1400" dirty="0" err="1"/>
              <a:t>есть</a:t>
            </a:r>
            <a:r>
              <a:rPr lang="en-US" sz="1400" dirty="0"/>
              <a:t> </a:t>
            </a:r>
            <a:r>
              <a:rPr lang="en-US" sz="1400" dirty="0" err="1"/>
              <a:t>ли</a:t>
            </a:r>
            <a:r>
              <a:rPr lang="en-US" sz="1400" dirty="0"/>
              <a:t> у </a:t>
            </a:r>
            <a:r>
              <a:rPr lang="en-US" sz="1400" dirty="0" err="1"/>
              <a:t>тебя</a:t>
            </a:r>
            <a:r>
              <a:rPr lang="en-US" sz="1400" dirty="0"/>
              <a:t> </a:t>
            </a:r>
            <a:r>
              <a:rPr lang="en-US" sz="1400" dirty="0" err="1"/>
              <a:t>какой-нибудь</a:t>
            </a:r>
            <a:r>
              <a:rPr lang="en-US" sz="1400" dirty="0"/>
              <a:t> </a:t>
            </a:r>
            <a:r>
              <a:rPr lang="en-US" sz="1400" dirty="0" err="1"/>
              <a:t>талант</a:t>
            </a:r>
            <a:r>
              <a:rPr lang="en-US" sz="1400" dirty="0"/>
              <a:t>, а </a:t>
            </a:r>
            <a:r>
              <a:rPr lang="en-US" sz="1400" dirty="0" err="1"/>
              <a:t>жить</a:t>
            </a:r>
            <a:r>
              <a:rPr lang="en-US" sz="1400" dirty="0"/>
              <a:t> </a:t>
            </a:r>
            <a:r>
              <a:rPr lang="en-US" sz="1400" dirty="0" err="1"/>
              <a:t>как</a:t>
            </a:r>
            <a:r>
              <a:rPr lang="en-US" sz="1400" dirty="0"/>
              <a:t> </a:t>
            </a:r>
            <a:r>
              <a:rPr lang="en-US" sz="1400" dirty="0" err="1"/>
              <a:t>все</a:t>
            </a:r>
            <a:r>
              <a:rPr lang="en-US" sz="1400" dirty="0"/>
              <a:t> </a:t>
            </a:r>
            <a:r>
              <a:rPr lang="en-US" sz="1400" dirty="0" err="1"/>
              <a:t>люди</a:t>
            </a:r>
            <a:r>
              <a:rPr lang="en-US" sz="1400" dirty="0"/>
              <a:t> </a:t>
            </a:r>
            <a:r>
              <a:rPr lang="en-US" sz="1400" dirty="0" err="1"/>
              <a:t>ты</a:t>
            </a:r>
            <a:r>
              <a:rPr lang="en-US" sz="1400" dirty="0"/>
              <a:t> </a:t>
            </a:r>
            <a:r>
              <a:rPr lang="en-US" sz="1400" dirty="0" err="1"/>
              <a:t>уже</a:t>
            </a:r>
            <a:r>
              <a:rPr lang="en-US" sz="1400" dirty="0"/>
              <a:t> </a:t>
            </a:r>
            <a:r>
              <a:rPr lang="en-US" sz="1400" dirty="0" err="1"/>
              <a:t>не</a:t>
            </a:r>
            <a:r>
              <a:rPr lang="en-US" sz="1400" dirty="0"/>
              <a:t> </a:t>
            </a:r>
            <a:r>
              <a:rPr lang="en-US" sz="1400" dirty="0" err="1"/>
              <a:t>хочешь</a:t>
            </a:r>
            <a:r>
              <a:rPr lang="en-US" sz="1400" dirty="0"/>
              <a:t>", - </a:t>
            </a:r>
            <a:r>
              <a:rPr lang="en-US" sz="1400" dirty="0" err="1"/>
              <a:t>говорит</a:t>
            </a:r>
            <a:r>
              <a:rPr lang="en-US" sz="1400" dirty="0"/>
              <a:t> </a:t>
            </a:r>
            <a:r>
              <a:rPr lang="en-US" sz="1400" dirty="0" err="1"/>
              <a:t>Маше</a:t>
            </a:r>
            <a:r>
              <a:rPr lang="en-US" sz="1400" dirty="0"/>
              <a:t> </a:t>
            </a:r>
            <a:r>
              <a:rPr lang="en-US" sz="1400" dirty="0" err="1"/>
              <a:t>Морозовой</a:t>
            </a:r>
            <a:r>
              <a:rPr lang="en-US" sz="1400" dirty="0"/>
              <a:t> </a:t>
            </a:r>
            <a:r>
              <a:rPr lang="en-US" sz="1400" dirty="0" err="1"/>
              <a:t>владелец</a:t>
            </a:r>
            <a:r>
              <a:rPr lang="en-US" sz="1400" dirty="0"/>
              <a:t> </a:t>
            </a:r>
            <a:r>
              <a:rPr lang="en-US" sz="1400" dirty="0" err="1"/>
              <a:t>фирмы</a:t>
            </a:r>
            <a:r>
              <a:rPr lang="en-US" sz="1400" dirty="0"/>
              <a:t>, в </a:t>
            </a:r>
            <a:r>
              <a:rPr lang="en-US" sz="1400" dirty="0" err="1"/>
              <a:t>которой</a:t>
            </a:r>
            <a:r>
              <a:rPr lang="en-US" sz="1400" dirty="0"/>
              <a:t> </a:t>
            </a:r>
            <a:r>
              <a:rPr lang="en-US" sz="1400" dirty="0" err="1"/>
              <a:t>она</a:t>
            </a:r>
            <a:r>
              <a:rPr lang="en-US" sz="1400" dirty="0"/>
              <a:t> </a:t>
            </a:r>
            <a:r>
              <a:rPr lang="en-US" sz="1400" dirty="0" err="1"/>
              <a:t>продает</a:t>
            </a:r>
            <a:r>
              <a:rPr lang="en-US" sz="1400" dirty="0"/>
              <a:t> </a:t>
            </a:r>
            <a:r>
              <a:rPr lang="en-US" sz="1400" dirty="0" err="1"/>
              <a:t>травяные</a:t>
            </a:r>
            <a:r>
              <a:rPr lang="en-US" sz="1400" dirty="0"/>
              <a:t> </a:t>
            </a:r>
            <a:r>
              <a:rPr lang="en-US" sz="1400" dirty="0" err="1"/>
              <a:t>чаи</a:t>
            </a:r>
            <a:r>
              <a:rPr lang="en-US" sz="1400" dirty="0"/>
              <a:t>. И </a:t>
            </a:r>
            <a:r>
              <a:rPr lang="en-US" sz="1400" dirty="0" err="1"/>
              <a:t>ведь</a:t>
            </a:r>
            <a:r>
              <a:rPr lang="en-US" sz="1400" dirty="0"/>
              <a:t> </a:t>
            </a:r>
            <a:r>
              <a:rPr lang="en-US" sz="1400" dirty="0" err="1"/>
              <a:t>прав</a:t>
            </a:r>
            <a:r>
              <a:rPr lang="en-US" sz="1400" dirty="0"/>
              <a:t>! </a:t>
            </a:r>
            <a:r>
              <a:rPr lang="en-US" sz="1400" dirty="0" err="1"/>
              <a:t>Маше</a:t>
            </a:r>
            <a:r>
              <a:rPr lang="en-US" sz="1400" dirty="0"/>
              <a:t> </a:t>
            </a:r>
            <a:r>
              <a:rPr lang="en-US" sz="1400" dirty="0" err="1"/>
              <a:t>не</a:t>
            </a:r>
            <a:r>
              <a:rPr lang="en-US" sz="1400" dirty="0"/>
              <a:t> </a:t>
            </a:r>
            <a:r>
              <a:rPr lang="en-US" sz="1400" dirty="0" err="1"/>
              <a:t>хочется</a:t>
            </a:r>
            <a:r>
              <a:rPr lang="en-US" sz="1400" dirty="0"/>
              <a:t> </a:t>
            </a:r>
            <a:r>
              <a:rPr lang="en-US" sz="1400" dirty="0" err="1"/>
              <a:t>прожить</a:t>
            </a:r>
            <a:r>
              <a:rPr lang="en-US" sz="1400" dirty="0"/>
              <a:t> </a:t>
            </a:r>
            <a:r>
              <a:rPr lang="en-US" sz="1400" dirty="0" err="1"/>
              <a:t>скучную</a:t>
            </a:r>
            <a:r>
              <a:rPr lang="en-US" sz="1400" dirty="0"/>
              <a:t> </a:t>
            </a:r>
            <a:r>
              <a:rPr lang="en-US" sz="1400" dirty="0" err="1"/>
              <a:t>жизнь</a:t>
            </a:r>
            <a:r>
              <a:rPr lang="en-US" sz="1400" dirty="0"/>
              <a:t>, </a:t>
            </a:r>
            <a:r>
              <a:rPr lang="en-US" sz="1400" dirty="0" err="1"/>
              <a:t>не</a:t>
            </a:r>
            <a:r>
              <a:rPr lang="en-US" sz="1400" dirty="0"/>
              <a:t> </a:t>
            </a:r>
            <a:r>
              <a:rPr lang="en-US" sz="1400" dirty="0" err="1"/>
              <a:t>для</a:t>
            </a:r>
            <a:r>
              <a:rPr lang="en-US" sz="1400" dirty="0"/>
              <a:t> </a:t>
            </a:r>
            <a:r>
              <a:rPr lang="en-US" sz="1400" dirty="0" err="1"/>
              <a:t>этого</a:t>
            </a:r>
            <a:r>
              <a:rPr lang="en-US" sz="1400" dirty="0"/>
              <a:t> </a:t>
            </a:r>
            <a:r>
              <a:rPr lang="en-US" sz="1400" dirty="0" err="1"/>
              <a:t>приехала</a:t>
            </a:r>
            <a:r>
              <a:rPr lang="en-US" sz="1400" dirty="0"/>
              <a:t> </a:t>
            </a:r>
            <a:r>
              <a:rPr lang="en-US" sz="1400" dirty="0" err="1"/>
              <a:t>она</a:t>
            </a:r>
            <a:r>
              <a:rPr lang="en-US" sz="1400" dirty="0"/>
              <a:t> в </a:t>
            </a:r>
            <a:r>
              <a:rPr lang="en-US" sz="1400" dirty="0" err="1"/>
              <a:t>Москву</a:t>
            </a:r>
            <a:r>
              <a:rPr lang="en-US" sz="1400" dirty="0"/>
              <a:t>, </a:t>
            </a:r>
            <a:r>
              <a:rPr lang="en-US" sz="1400" dirty="0" err="1"/>
              <a:t>не</a:t>
            </a:r>
            <a:r>
              <a:rPr lang="en-US" sz="1400" dirty="0"/>
              <a:t> </a:t>
            </a:r>
            <a:r>
              <a:rPr lang="en-US" sz="1400" dirty="0" err="1"/>
              <a:t>об</a:t>
            </a:r>
            <a:r>
              <a:rPr lang="en-US" sz="1400" dirty="0"/>
              <a:t> </a:t>
            </a:r>
            <a:r>
              <a:rPr lang="en-US" sz="1400" dirty="0" err="1"/>
              <a:t>этом</a:t>
            </a:r>
            <a:r>
              <a:rPr lang="en-US" sz="1400" dirty="0"/>
              <a:t> </a:t>
            </a:r>
            <a:r>
              <a:rPr lang="en-US" sz="1400" dirty="0" err="1"/>
              <a:t>мечтала</a:t>
            </a:r>
            <a:r>
              <a:rPr lang="en-US" sz="1400" dirty="0"/>
              <a:t>, </a:t>
            </a:r>
            <a:r>
              <a:rPr lang="en-US" sz="1400" dirty="0" err="1"/>
              <a:t>заканчивая</a:t>
            </a:r>
            <a:r>
              <a:rPr lang="en-US" sz="1400" dirty="0"/>
              <a:t> </a:t>
            </a:r>
            <a:r>
              <a:rPr lang="en-US" sz="1400" dirty="0" err="1"/>
              <a:t>университет</a:t>
            </a:r>
            <a:r>
              <a:rPr lang="en-US" sz="1400" dirty="0"/>
              <a:t>. </a:t>
            </a:r>
            <a:r>
              <a:rPr lang="en-US" sz="1400" dirty="0" err="1"/>
              <a:t>Но</a:t>
            </a:r>
            <a:r>
              <a:rPr lang="en-US" sz="1400" dirty="0"/>
              <a:t> </a:t>
            </a:r>
            <a:r>
              <a:rPr lang="en-US" sz="1400" dirty="0" err="1"/>
              <a:t>каждое</a:t>
            </a:r>
            <a:r>
              <a:rPr lang="en-US" sz="1400" dirty="0"/>
              <a:t> </a:t>
            </a:r>
            <a:r>
              <a:rPr lang="en-US" sz="1400" dirty="0" err="1"/>
              <a:t>прямое</a:t>
            </a:r>
            <a:r>
              <a:rPr lang="en-US" sz="1400" dirty="0"/>
              <a:t> </a:t>
            </a:r>
            <a:r>
              <a:rPr lang="en-US" sz="1400" dirty="0" err="1"/>
              <a:t>столкновение</a:t>
            </a:r>
            <a:r>
              <a:rPr lang="en-US" sz="1400" dirty="0"/>
              <a:t> с </a:t>
            </a:r>
            <a:r>
              <a:rPr lang="en-US" sz="1400" dirty="0" err="1"/>
              <a:t>жизнью</a:t>
            </a:r>
            <a:r>
              <a:rPr lang="en-US" sz="1400" dirty="0"/>
              <a:t> </a:t>
            </a:r>
            <a:r>
              <a:rPr lang="en-US" sz="1400" dirty="0" err="1"/>
              <a:t>оказывается</a:t>
            </a:r>
            <a:r>
              <a:rPr lang="en-US" sz="1400" dirty="0"/>
              <a:t> </a:t>
            </a:r>
            <a:r>
              <a:rPr lang="en-US" sz="1400" dirty="0" err="1"/>
              <a:t>травматичным</a:t>
            </a:r>
            <a:r>
              <a:rPr lang="en-US" sz="1400" dirty="0"/>
              <a:t> и </a:t>
            </a:r>
            <a:r>
              <a:rPr lang="en-US" sz="1400" dirty="0" err="1"/>
              <a:t>едва</a:t>
            </a:r>
            <a:r>
              <a:rPr lang="en-US" sz="1400" dirty="0"/>
              <a:t> </a:t>
            </a:r>
            <a:r>
              <a:rPr lang="en-US" sz="1400" dirty="0" err="1"/>
              <a:t>ли</a:t>
            </a:r>
            <a:r>
              <a:rPr lang="en-US" sz="1400" dirty="0"/>
              <a:t> </a:t>
            </a:r>
            <a:r>
              <a:rPr lang="en-US" sz="1400" dirty="0" err="1"/>
              <a:t>не</a:t>
            </a:r>
            <a:r>
              <a:rPr lang="en-US" sz="1400" dirty="0"/>
              <a:t> </a:t>
            </a:r>
            <a:r>
              <a:rPr lang="en-US" sz="1400" dirty="0" err="1"/>
              <a:t>токсичным</a:t>
            </a:r>
            <a:r>
              <a:rPr lang="en-US" sz="1400" dirty="0"/>
              <a:t> </a:t>
            </a:r>
            <a:r>
              <a:rPr lang="en-US" sz="1400" dirty="0" err="1"/>
              <a:t>даже</a:t>
            </a:r>
            <a:r>
              <a:rPr lang="en-US" sz="1400" dirty="0"/>
              <a:t> </a:t>
            </a:r>
            <a:r>
              <a:rPr lang="en-US" sz="1400" dirty="0" err="1"/>
              <a:t>для</a:t>
            </a:r>
            <a:r>
              <a:rPr lang="en-US" sz="1400" dirty="0"/>
              <a:t> </a:t>
            </a:r>
            <a:r>
              <a:rPr lang="en-US" sz="1400" dirty="0" err="1"/>
              <a:t>такой</a:t>
            </a:r>
            <a:r>
              <a:rPr lang="en-US" sz="1400" dirty="0"/>
              <a:t> </a:t>
            </a:r>
            <a:r>
              <a:rPr lang="en-US" sz="1400" dirty="0" err="1"/>
              <a:t>стойкой</a:t>
            </a:r>
            <a:r>
              <a:rPr lang="en-US" sz="1400" dirty="0"/>
              <a:t> </a:t>
            </a:r>
            <a:r>
              <a:rPr lang="en-US" sz="1400" dirty="0" err="1"/>
              <a:t>девушки</a:t>
            </a:r>
            <a:r>
              <a:rPr lang="en-US" sz="1400" dirty="0"/>
              <a:t>, </a:t>
            </a:r>
            <a:r>
              <a:rPr lang="en-US" sz="1400" dirty="0" err="1"/>
              <a:t>как</a:t>
            </a:r>
            <a:r>
              <a:rPr lang="en-US" sz="1400" dirty="0"/>
              <a:t> </a:t>
            </a:r>
            <a:r>
              <a:rPr lang="en-US" sz="1400" dirty="0" err="1"/>
              <a:t>она</a:t>
            </a:r>
            <a:r>
              <a:rPr lang="en-US" sz="1400" dirty="0"/>
              <a:t>. И </a:t>
            </a:r>
            <a:r>
              <a:rPr lang="en-US" sz="1400" dirty="0" err="1"/>
              <a:t>яркая</a:t>
            </a:r>
            <a:r>
              <a:rPr lang="en-US" sz="1400" dirty="0"/>
              <a:t> </a:t>
            </a:r>
            <a:r>
              <a:rPr lang="en-US" sz="1400" dirty="0" err="1"/>
              <a:t>любовь</a:t>
            </a:r>
            <a:r>
              <a:rPr lang="en-US" sz="1400" dirty="0"/>
              <a:t> </a:t>
            </a:r>
            <a:r>
              <a:rPr lang="en-US" sz="1400" dirty="0" err="1"/>
              <a:t>не</a:t>
            </a:r>
            <a:r>
              <a:rPr lang="en-US" sz="1400" dirty="0"/>
              <a:t> </a:t>
            </a:r>
            <a:r>
              <a:rPr lang="en-US" sz="1400" dirty="0" err="1"/>
              <a:t>помогает</a:t>
            </a:r>
            <a:r>
              <a:rPr lang="en-US" sz="1400" dirty="0"/>
              <a:t> в </a:t>
            </a:r>
            <a:r>
              <a:rPr lang="en-US" sz="1400" dirty="0" err="1"/>
              <a:t>выстраивании</a:t>
            </a:r>
            <a:r>
              <a:rPr lang="en-US" sz="1400" dirty="0"/>
              <a:t> </a:t>
            </a:r>
            <a:r>
              <a:rPr lang="en-US" sz="1400" dirty="0" err="1"/>
              <a:t>жизненной</a:t>
            </a:r>
            <a:r>
              <a:rPr lang="en-US" sz="1400" dirty="0"/>
              <a:t> </a:t>
            </a:r>
            <a:r>
              <a:rPr lang="en-US" sz="1400" dirty="0" err="1"/>
              <a:t>стратегии</a:t>
            </a:r>
            <a:r>
              <a:rPr lang="en-US" sz="1400" dirty="0"/>
              <a:t>. </a:t>
            </a:r>
            <a:r>
              <a:rPr lang="en-US" sz="1400" dirty="0" err="1"/>
              <a:t>От</a:t>
            </a:r>
            <a:r>
              <a:rPr lang="en-US" sz="1400" dirty="0"/>
              <a:t> </a:t>
            </a:r>
            <a:r>
              <a:rPr lang="en-US" sz="1400" dirty="0" err="1"/>
              <a:t>своей</a:t>
            </a:r>
            <a:r>
              <a:rPr lang="en-US" sz="1400" dirty="0"/>
              <a:t> </a:t>
            </a:r>
            <a:r>
              <a:rPr lang="en-US" sz="1400" dirty="0" err="1"/>
              <a:t>однофамилицы</a:t>
            </a:r>
            <a:r>
              <a:rPr lang="en-US" sz="1400" dirty="0"/>
              <a:t> </a:t>
            </a:r>
            <a:r>
              <a:rPr lang="en-US" sz="1400" dirty="0" err="1"/>
              <a:t>Веры</a:t>
            </a:r>
            <a:r>
              <a:rPr lang="en-US" sz="1400" dirty="0"/>
              <a:t>, с </a:t>
            </a:r>
            <a:r>
              <a:rPr lang="en-US" sz="1400" dirty="0" err="1"/>
              <a:t>которой</a:t>
            </a:r>
            <a:r>
              <a:rPr lang="en-US" sz="1400" dirty="0"/>
              <a:t> </a:t>
            </a:r>
            <a:r>
              <a:rPr lang="en-US" sz="1400" dirty="0" err="1"/>
              <a:t>знакомится</a:t>
            </a:r>
            <a:r>
              <a:rPr lang="en-US" sz="1400" dirty="0"/>
              <a:t> </a:t>
            </a:r>
            <a:r>
              <a:rPr lang="en-US" sz="1400" dirty="0" err="1"/>
              <a:t>случайно</a:t>
            </a:r>
            <a:r>
              <a:rPr lang="en-US" sz="1400" dirty="0"/>
              <a:t>, </a:t>
            </a:r>
            <a:r>
              <a:rPr lang="en-US" sz="1400" dirty="0" err="1"/>
              <a:t>Маша</a:t>
            </a:r>
            <a:r>
              <a:rPr lang="en-US" sz="1400" dirty="0"/>
              <a:t> </a:t>
            </a:r>
            <a:r>
              <a:rPr lang="en-US" sz="1400" dirty="0" err="1"/>
              <a:t>помощи</a:t>
            </a:r>
            <a:r>
              <a:rPr lang="en-US" sz="1400" dirty="0"/>
              <a:t> </a:t>
            </a:r>
            <a:r>
              <a:rPr lang="en-US" sz="1400" dirty="0" err="1"/>
              <a:t>тоже</a:t>
            </a:r>
            <a:r>
              <a:rPr lang="en-US" sz="1400" dirty="0"/>
              <a:t> </a:t>
            </a:r>
            <a:r>
              <a:rPr lang="en-US" sz="1400" dirty="0" err="1"/>
              <a:t>не</a:t>
            </a:r>
            <a:r>
              <a:rPr lang="en-US" sz="1400" dirty="0"/>
              <a:t> </a:t>
            </a:r>
            <a:r>
              <a:rPr lang="en-US" sz="1400" dirty="0" err="1"/>
              <a:t>ожидает</a:t>
            </a:r>
            <a:r>
              <a:rPr lang="en-US" sz="1400" dirty="0"/>
              <a:t>. </a:t>
            </a:r>
            <a:r>
              <a:rPr lang="en-US" sz="1400" dirty="0" err="1"/>
              <a:t>Ведь</a:t>
            </a:r>
            <a:r>
              <a:rPr lang="en-US" sz="1400" dirty="0"/>
              <a:t> </a:t>
            </a:r>
            <a:r>
              <a:rPr lang="en-US" sz="1400" dirty="0" err="1"/>
              <a:t>Верина</a:t>
            </a:r>
            <a:r>
              <a:rPr lang="en-US" sz="1400" dirty="0"/>
              <a:t> </a:t>
            </a:r>
            <a:r>
              <a:rPr lang="en-US" sz="1400" dirty="0" err="1"/>
              <a:t>молодость</a:t>
            </a:r>
            <a:r>
              <a:rPr lang="en-US" sz="1400" dirty="0"/>
              <a:t> </a:t>
            </a:r>
            <a:r>
              <a:rPr lang="en-US" sz="1400" dirty="0" err="1"/>
              <a:t>пришлась</a:t>
            </a:r>
            <a:r>
              <a:rPr lang="en-US" sz="1400" dirty="0"/>
              <a:t> </a:t>
            </a:r>
            <a:r>
              <a:rPr lang="en-US" sz="1400" dirty="0" err="1"/>
              <a:t>на</a:t>
            </a:r>
            <a:r>
              <a:rPr lang="en-US" sz="1400" dirty="0"/>
              <a:t> 60-е </a:t>
            </a:r>
            <a:r>
              <a:rPr lang="en-US" sz="1400" dirty="0" err="1"/>
              <a:t>годы</a:t>
            </a:r>
            <a:r>
              <a:rPr lang="en-US" sz="1400" dirty="0"/>
              <a:t>. </a:t>
            </a:r>
            <a:r>
              <a:rPr lang="en-US" sz="1400" dirty="0" err="1"/>
              <a:t>Но</a:t>
            </a:r>
            <a:r>
              <a:rPr lang="en-US" sz="1400" dirty="0"/>
              <a:t> </a:t>
            </a:r>
            <a:r>
              <a:rPr lang="en-US" sz="1400" dirty="0" err="1"/>
              <a:t>случайностей</a:t>
            </a:r>
            <a:r>
              <a:rPr lang="en-US" sz="1400" dirty="0"/>
              <a:t> </a:t>
            </a:r>
            <a:r>
              <a:rPr lang="en-US" sz="1400" dirty="0" err="1"/>
              <a:t>не</a:t>
            </a:r>
            <a:r>
              <a:rPr lang="en-US" sz="1400" dirty="0"/>
              <a:t> </a:t>
            </a:r>
            <a:r>
              <a:rPr lang="en-US" sz="1400" dirty="0" err="1"/>
              <a:t>бывает</a:t>
            </a:r>
            <a:r>
              <a:rPr lang="en-US" sz="1400" dirty="0"/>
              <a:t>... </a:t>
            </a:r>
          </a:p>
          <a:p>
            <a:r>
              <a:rPr lang="en-US" sz="1400" dirty="0" err="1"/>
              <a:t>Экземпляры</a:t>
            </a:r>
            <a:endParaRPr lang="en-US" sz="1400" dirty="0"/>
          </a:p>
          <a:p>
            <a:r>
              <a:rPr lang="en-US" sz="1400" dirty="0"/>
              <a:t>ЦБ (1), Ф1 (1), Ф2 (1), Ф3 (1), Ф4 (1), Ф5 (1), Ф7 (1), Ф8 (1), Ф12 (1), Ф13 (1), Ф14 (1), Ф15 (1), Ф17 (1), Ф18 (1), Ф19 (1), Ф20 (1), Ф21 (1), Ф22 (1), Ф23 (1), Ф24 (1), ПВ (1), Ф25 (1), Ф26 (1), Ф28 (1), Ф30 (1)</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xmlns="" val="1485393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B49D5B7F-7F07-4BFE-ABC0-8EFC3884244B}"/>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a:t>Пелевин, В. О. </a:t>
            </a:r>
            <a:r>
              <a:rPr lang="en-US" sz="1900"/>
              <a:t/>
            </a:r>
            <a:br>
              <a:rPr lang="en-US" sz="1900"/>
            </a:br>
            <a:r>
              <a:rPr lang="en-US" sz="1900"/>
              <a:t>    Тайные виды на гору Фудзи : [18+] / Виктор Пелевин. - Москва : Эксмо, 2020. - 416 с. - (Единственный и неповторимый. Виктор Пелевин). - ISBN 978-5-04-098435-0. - Текст : непосредственный.</a:t>
            </a:r>
            <a:br>
              <a:rPr lang="en-US" sz="1900"/>
            </a:br>
            <a:endParaRPr lang="en-US" sz="190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F07BD4AD-A24F-4BB7-B482-193D476247ED}"/>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927" r="1167"/>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EE9C6056-6502-4DC8-A4CF-11664236D41D}"/>
              </a:ext>
            </a:extLst>
          </p:cNvPr>
          <p:cNvSpPr>
            <a:spLocks noGrp="1"/>
          </p:cNvSpPr>
          <p:nvPr>
            <p:ph sz="half" idx="2"/>
          </p:nvPr>
        </p:nvSpPr>
        <p:spPr>
          <a:xfrm>
            <a:off x="4553734" y="2409830"/>
            <a:ext cx="7244566" cy="3899706"/>
          </a:xfrm>
        </p:spPr>
        <p:txBody>
          <a:bodyPr vert="horz" lIns="91440" tIns="45720" rIns="91440" bIns="45720" rtlCol="0">
            <a:normAutofit fontScale="92500"/>
          </a:bodyPr>
          <a:lstStyle/>
          <a:p>
            <a:pPr>
              <a:lnSpc>
                <a:spcPct val="150000"/>
              </a:lnSpc>
            </a:pPr>
            <a:r>
              <a:rPr lang="en-US" sz="1100" dirty="0" err="1"/>
              <a:t>Готовы</a:t>
            </a:r>
            <a:r>
              <a:rPr lang="en-US" sz="1100" dirty="0"/>
              <a:t> </a:t>
            </a:r>
            <a:r>
              <a:rPr lang="en-US" sz="1100" dirty="0" err="1"/>
              <a:t>ли</a:t>
            </a:r>
            <a:r>
              <a:rPr lang="en-US" sz="1100" dirty="0"/>
              <a:t> </a:t>
            </a:r>
            <a:r>
              <a:rPr lang="en-US" sz="1100" dirty="0" err="1"/>
              <a:t>вы</a:t>
            </a:r>
            <a:r>
              <a:rPr lang="en-US" sz="1100" dirty="0"/>
              <a:t> </a:t>
            </a:r>
            <a:r>
              <a:rPr lang="en-US" sz="1100" dirty="0" err="1"/>
              <a:t>ощутить</a:t>
            </a:r>
            <a:r>
              <a:rPr lang="en-US" sz="1100" dirty="0"/>
              <a:t> </a:t>
            </a:r>
            <a:r>
              <a:rPr lang="en-US" sz="1100" dirty="0" err="1"/>
              <a:t>реальность</a:t>
            </a:r>
            <a:r>
              <a:rPr lang="en-US" sz="1100" dirty="0"/>
              <a:t> </a:t>
            </a:r>
            <a:r>
              <a:rPr lang="en-US" sz="1100" dirty="0" err="1"/>
              <a:t>так</a:t>
            </a:r>
            <a:r>
              <a:rPr lang="en-US" sz="1100" dirty="0"/>
              <a:t>, </a:t>
            </a:r>
            <a:r>
              <a:rPr lang="en-US" sz="1100" dirty="0" err="1"/>
              <a:t>как</a:t>
            </a:r>
            <a:r>
              <a:rPr lang="en-US" sz="1100" dirty="0"/>
              <a:t> </a:t>
            </a:r>
            <a:r>
              <a:rPr lang="en-US" sz="1100" dirty="0" err="1"/>
              <a:t>переживали</a:t>
            </a:r>
            <a:r>
              <a:rPr lang="en-US" sz="1100" dirty="0"/>
              <a:t> </a:t>
            </a:r>
            <a:r>
              <a:rPr lang="en-US" sz="1100" dirty="0" err="1"/>
              <a:t>ее</a:t>
            </a:r>
            <a:r>
              <a:rPr lang="en-US" sz="1100" dirty="0"/>
              <a:t> </a:t>
            </a:r>
            <a:r>
              <a:rPr lang="en-US" sz="1100" dirty="0" err="1"/>
              <a:t>аскеты</a:t>
            </a:r>
            <a:r>
              <a:rPr lang="en-US" sz="1100" dirty="0"/>
              <a:t> и </a:t>
            </a:r>
            <a:r>
              <a:rPr lang="en-US" sz="1100" dirty="0" err="1"/>
              <a:t>маги</a:t>
            </a:r>
            <a:r>
              <a:rPr lang="en-US" sz="1100" dirty="0"/>
              <a:t> </a:t>
            </a:r>
            <a:r>
              <a:rPr lang="en-US" sz="1100" dirty="0" err="1"/>
              <a:t>древней</a:t>
            </a:r>
            <a:r>
              <a:rPr lang="en-US" sz="1100" dirty="0"/>
              <a:t> </a:t>
            </a:r>
            <a:r>
              <a:rPr lang="en-US" sz="1100" dirty="0" err="1"/>
              <a:t>Индии</a:t>
            </a:r>
            <a:r>
              <a:rPr lang="en-US" sz="1100" dirty="0"/>
              <a:t> </a:t>
            </a:r>
            <a:r>
              <a:rPr lang="en-US" sz="1100" dirty="0" err="1"/>
              <a:t>две</a:t>
            </a:r>
            <a:r>
              <a:rPr lang="en-US" sz="1100" dirty="0"/>
              <a:t> с </a:t>
            </a:r>
            <a:r>
              <a:rPr lang="en-US" sz="1100" dirty="0" err="1"/>
              <a:t>половиной</a:t>
            </a:r>
            <a:r>
              <a:rPr lang="en-US" sz="1100" dirty="0"/>
              <a:t> </a:t>
            </a:r>
            <a:r>
              <a:rPr lang="en-US" sz="1100" dirty="0" err="1"/>
              <a:t>тысячи</a:t>
            </a:r>
            <a:r>
              <a:rPr lang="en-US" sz="1100" dirty="0"/>
              <a:t> </a:t>
            </a:r>
            <a:r>
              <a:rPr lang="en-US" sz="1100" dirty="0" err="1"/>
              <a:t>лет</a:t>
            </a:r>
            <a:r>
              <a:rPr lang="en-US" sz="1100" dirty="0"/>
              <a:t> </a:t>
            </a:r>
            <a:r>
              <a:rPr lang="en-US" sz="1100" dirty="0" err="1"/>
              <a:t>назад</a:t>
            </a:r>
            <a:r>
              <a:rPr lang="en-US" sz="1100" dirty="0"/>
              <a:t>? И </a:t>
            </a:r>
            <a:r>
              <a:rPr lang="en-US" sz="1100" dirty="0" err="1"/>
              <a:t>если</a:t>
            </a:r>
            <a:r>
              <a:rPr lang="en-US" sz="1100" dirty="0"/>
              <a:t> </a:t>
            </a:r>
            <a:r>
              <a:rPr lang="en-US" sz="1100" dirty="0" err="1"/>
              <a:t>да</a:t>
            </a:r>
            <a:r>
              <a:rPr lang="en-US" sz="1100" dirty="0"/>
              <a:t>, </a:t>
            </a:r>
            <a:r>
              <a:rPr lang="en-US" sz="1100" dirty="0" err="1"/>
              <a:t>хватит</a:t>
            </a:r>
            <a:r>
              <a:rPr lang="en-US" sz="1100" dirty="0"/>
              <a:t> </a:t>
            </a:r>
            <a:r>
              <a:rPr lang="en-US" sz="1100" dirty="0" err="1"/>
              <a:t>ли</a:t>
            </a:r>
            <a:r>
              <a:rPr lang="en-US" sz="1100" dirty="0"/>
              <a:t> у </a:t>
            </a:r>
            <a:r>
              <a:rPr lang="en-US" sz="1100" dirty="0" err="1"/>
              <a:t>вас</a:t>
            </a:r>
            <a:r>
              <a:rPr lang="en-US" sz="1100" dirty="0"/>
              <a:t> </a:t>
            </a:r>
            <a:r>
              <a:rPr lang="en-US" sz="1100" dirty="0" err="1"/>
              <a:t>на</a:t>
            </a:r>
            <a:r>
              <a:rPr lang="en-US" sz="1100" dirty="0"/>
              <a:t> </a:t>
            </a:r>
            <a:r>
              <a:rPr lang="en-US" sz="1100" dirty="0" err="1"/>
              <a:t>это</a:t>
            </a:r>
            <a:r>
              <a:rPr lang="en-US" sz="1100" dirty="0"/>
              <a:t> </a:t>
            </a:r>
            <a:r>
              <a:rPr lang="en-US" sz="1100" dirty="0" err="1"/>
              <a:t>денег</a:t>
            </a:r>
            <a:r>
              <a:rPr lang="en-US" sz="1100" dirty="0"/>
              <a:t>? </a:t>
            </a:r>
            <a:r>
              <a:rPr lang="en-US" sz="1100" dirty="0" err="1"/>
              <a:t>Стартап</a:t>
            </a:r>
            <a:r>
              <a:rPr lang="en-US" sz="1100" dirty="0"/>
              <a:t> "Fuji experiences" </a:t>
            </a:r>
            <a:r>
              <a:rPr lang="en-US" sz="1100" dirty="0" err="1"/>
              <a:t>действует</a:t>
            </a:r>
            <a:r>
              <a:rPr lang="en-US" sz="1100" dirty="0"/>
              <a:t> </a:t>
            </a:r>
            <a:r>
              <a:rPr lang="en-US" sz="1100" dirty="0" err="1"/>
              <a:t>не</a:t>
            </a:r>
            <a:r>
              <a:rPr lang="en-US" sz="1100" dirty="0"/>
              <a:t> в </a:t>
            </a:r>
            <a:r>
              <a:rPr lang="en-US" sz="1100" dirty="0" err="1"/>
              <a:t>Силиконовой</a:t>
            </a:r>
            <a:r>
              <a:rPr lang="en-US" sz="1100" dirty="0"/>
              <a:t> </a:t>
            </a:r>
            <a:r>
              <a:rPr lang="en-US" sz="1100" dirty="0" err="1"/>
              <a:t>долине</a:t>
            </a:r>
            <a:r>
              <a:rPr lang="en-US" sz="1100" dirty="0"/>
              <a:t>, а в </a:t>
            </a:r>
            <a:r>
              <a:rPr lang="en-US" sz="1100" dirty="0" err="1"/>
              <a:t>российских</a:t>
            </a:r>
            <a:r>
              <a:rPr lang="en-US" sz="1100" dirty="0"/>
              <a:t> </a:t>
            </a:r>
            <a:r>
              <a:rPr lang="en-US" sz="1100" dirty="0" err="1"/>
              <a:t>реалиях</a:t>
            </a:r>
            <a:r>
              <a:rPr lang="en-US" sz="1100" dirty="0"/>
              <a:t>, </a:t>
            </a:r>
            <a:r>
              <a:rPr lang="en-US" sz="1100" dirty="0" err="1"/>
              <a:t>где</a:t>
            </a:r>
            <a:r>
              <a:rPr lang="en-US" sz="1100" dirty="0"/>
              <a:t> </a:t>
            </a:r>
            <a:r>
              <a:rPr lang="en-US" sz="1100" dirty="0" err="1"/>
              <a:t>требования</a:t>
            </a:r>
            <a:r>
              <a:rPr lang="en-US" sz="1100" dirty="0"/>
              <a:t> к </a:t>
            </a:r>
            <a:r>
              <a:rPr lang="en-US" sz="1100" dirty="0" err="1"/>
              <a:t>новому</a:t>
            </a:r>
            <a:r>
              <a:rPr lang="en-US" sz="1100" dirty="0"/>
              <a:t> </a:t>
            </a:r>
            <a:r>
              <a:rPr lang="en-US" sz="1100" dirty="0" err="1"/>
              <a:t>бизнесу</a:t>
            </a:r>
            <a:r>
              <a:rPr lang="en-US" sz="1100" dirty="0"/>
              <a:t> </a:t>
            </a:r>
            <a:r>
              <a:rPr lang="en-US" sz="1100" dirty="0" err="1"/>
              <a:t>гораздо</a:t>
            </a:r>
            <a:r>
              <a:rPr lang="en-US" sz="1100" dirty="0"/>
              <a:t> </a:t>
            </a:r>
            <a:r>
              <a:rPr lang="en-US" sz="1100" dirty="0" err="1"/>
              <a:t>жестче</a:t>
            </a:r>
            <a:r>
              <a:rPr lang="en-US" sz="1100" dirty="0"/>
              <a:t>. </a:t>
            </a:r>
            <a:r>
              <a:rPr lang="en-US" sz="1100" dirty="0" err="1"/>
              <a:t>Люди</a:t>
            </a:r>
            <a:r>
              <a:rPr lang="en-US" sz="1100" dirty="0"/>
              <a:t>, </a:t>
            </a:r>
            <a:r>
              <a:rPr lang="en-US" sz="1100" dirty="0" err="1"/>
              <a:t>способные</a:t>
            </a:r>
            <a:r>
              <a:rPr lang="en-US" sz="1100" dirty="0"/>
              <a:t> </a:t>
            </a:r>
            <a:r>
              <a:rPr lang="en-US" sz="1100" dirty="0" err="1"/>
              <a:t>профинансировать</a:t>
            </a:r>
            <a:r>
              <a:rPr lang="en-US" sz="1100" dirty="0"/>
              <a:t> </a:t>
            </a:r>
            <a:r>
              <a:rPr lang="en-US" sz="1100" dirty="0" err="1"/>
              <a:t>новый</a:t>
            </a:r>
            <a:r>
              <a:rPr lang="en-US" sz="1100" dirty="0"/>
              <a:t> </a:t>
            </a:r>
            <a:r>
              <a:rPr lang="en-US" sz="1100" dirty="0" err="1"/>
              <a:t>проект</a:t>
            </a:r>
            <a:r>
              <a:rPr lang="en-US" sz="1100" dirty="0"/>
              <a:t>, </a:t>
            </a:r>
            <a:r>
              <a:rPr lang="en-US" sz="1100" dirty="0" err="1"/>
              <a:t>наперечет</a:t>
            </a:r>
            <a:r>
              <a:rPr lang="en-US" sz="1100" dirty="0"/>
              <a:t>... </a:t>
            </a:r>
          </a:p>
          <a:p>
            <a:pPr>
              <a:lnSpc>
                <a:spcPct val="150000"/>
              </a:lnSpc>
            </a:pPr>
            <a:r>
              <a:rPr lang="en-US" sz="1100" dirty="0" err="1"/>
              <a:t>Но</a:t>
            </a:r>
            <a:r>
              <a:rPr lang="en-US" sz="1100" dirty="0"/>
              <a:t> </a:t>
            </a:r>
            <a:r>
              <a:rPr lang="en-US" sz="1100" dirty="0" err="1"/>
              <a:t>эта</a:t>
            </a:r>
            <a:r>
              <a:rPr lang="en-US" sz="1100" dirty="0"/>
              <a:t> </a:t>
            </a:r>
            <a:r>
              <a:rPr lang="en-US" sz="1100" dirty="0" err="1"/>
              <a:t>книга</a:t>
            </a:r>
            <a:r>
              <a:rPr lang="en-US" sz="1100" dirty="0"/>
              <a:t> - </a:t>
            </a:r>
            <a:r>
              <a:rPr lang="en-US" sz="1100" dirty="0" err="1"/>
              <a:t>не</a:t>
            </a:r>
            <a:r>
              <a:rPr lang="en-US" sz="1100" dirty="0"/>
              <a:t> </a:t>
            </a:r>
            <a:r>
              <a:rPr lang="en-US" sz="1100" dirty="0" err="1"/>
              <a:t>только</a:t>
            </a:r>
            <a:r>
              <a:rPr lang="en-US" sz="1100" dirty="0"/>
              <a:t> о </a:t>
            </a:r>
            <a:r>
              <a:rPr lang="en-US" sz="1100" dirty="0" err="1"/>
              <a:t>проблемах</a:t>
            </a:r>
            <a:r>
              <a:rPr lang="en-US" sz="1100" dirty="0"/>
              <a:t> </a:t>
            </a:r>
            <a:r>
              <a:rPr lang="en-US" sz="1100" dirty="0" err="1"/>
              <a:t>российских</a:t>
            </a:r>
            <a:r>
              <a:rPr lang="en-US" sz="1100" dirty="0"/>
              <a:t> </a:t>
            </a:r>
            <a:r>
              <a:rPr lang="en-US" sz="1100" dirty="0" err="1"/>
              <a:t>стартапов</a:t>
            </a:r>
            <a:r>
              <a:rPr lang="en-US" sz="1100" dirty="0"/>
              <a:t>. </a:t>
            </a:r>
            <a:r>
              <a:rPr lang="en-US" sz="1100" dirty="0" err="1"/>
              <a:t>Это</a:t>
            </a:r>
            <a:r>
              <a:rPr lang="en-US" sz="1100" dirty="0"/>
              <a:t> </a:t>
            </a:r>
            <a:r>
              <a:rPr lang="en-US" sz="1100" dirty="0" err="1"/>
              <a:t>своего</a:t>
            </a:r>
            <a:r>
              <a:rPr lang="en-US" sz="1100" dirty="0"/>
              <a:t> </a:t>
            </a:r>
            <a:r>
              <a:rPr lang="en-US" sz="1100" dirty="0" err="1"/>
              <a:t>рода</a:t>
            </a:r>
            <a:r>
              <a:rPr lang="en-US" sz="1100" dirty="0"/>
              <a:t> </a:t>
            </a:r>
            <a:r>
              <a:rPr lang="en-US" sz="1100" dirty="0" err="1"/>
              <a:t>современная</a:t>
            </a:r>
            <a:r>
              <a:rPr lang="en-US" sz="1100" dirty="0"/>
              <a:t> </a:t>
            </a:r>
            <a:r>
              <a:rPr lang="en-US" sz="1100" dirty="0" err="1"/>
              <a:t>Илиада</a:t>
            </a:r>
            <a:r>
              <a:rPr lang="en-US" sz="1100" dirty="0"/>
              <a:t>, </a:t>
            </a:r>
            <a:r>
              <a:rPr lang="en-US" sz="1100" dirty="0" err="1"/>
              <a:t>повествующая</a:t>
            </a:r>
            <a:r>
              <a:rPr lang="en-US" sz="1100" dirty="0"/>
              <a:t> о </a:t>
            </a:r>
            <a:r>
              <a:rPr lang="en-US" sz="1100" dirty="0" err="1"/>
              <a:t>долгом</a:t>
            </a:r>
            <a:r>
              <a:rPr lang="en-US" sz="1100" dirty="0"/>
              <a:t> и </a:t>
            </a:r>
            <a:r>
              <a:rPr lang="en-US" sz="1100" dirty="0" err="1"/>
              <a:t>мучительно</a:t>
            </a:r>
            <a:r>
              <a:rPr lang="en-US" sz="1100" dirty="0"/>
              <a:t> </a:t>
            </a:r>
            <a:r>
              <a:rPr lang="en-US" sz="1100" dirty="0" err="1"/>
              <a:t>трудном</a:t>
            </a:r>
            <a:r>
              <a:rPr lang="en-US" sz="1100" dirty="0"/>
              <a:t> </a:t>
            </a:r>
            <a:r>
              <a:rPr lang="en-US" sz="1100" dirty="0" err="1"/>
              <a:t>возвращении</a:t>
            </a:r>
            <a:r>
              <a:rPr lang="en-US" sz="1100" dirty="0"/>
              <a:t> </a:t>
            </a:r>
            <a:r>
              <a:rPr lang="en-US" sz="1100" dirty="0" err="1"/>
              <a:t>российских</a:t>
            </a:r>
            <a:r>
              <a:rPr lang="en-US" sz="1100" dirty="0"/>
              <a:t> </a:t>
            </a:r>
            <a:r>
              <a:rPr lang="en-US" sz="1100" dirty="0" err="1"/>
              <a:t>олигархов</a:t>
            </a:r>
            <a:r>
              <a:rPr lang="en-US" sz="1100" dirty="0"/>
              <a:t> </a:t>
            </a:r>
            <a:r>
              <a:rPr lang="en-US" sz="1100" dirty="0" err="1"/>
              <a:t>домой</a:t>
            </a:r>
            <a:r>
              <a:rPr lang="en-US" sz="1100" dirty="0"/>
              <a:t>. А </a:t>
            </a:r>
            <a:r>
              <a:rPr lang="en-US" sz="1100" dirty="0" err="1"/>
              <a:t>еще</a:t>
            </a:r>
            <a:r>
              <a:rPr lang="en-US" sz="1100" dirty="0"/>
              <a:t> </a:t>
            </a:r>
            <a:r>
              <a:rPr lang="en-US" sz="1100" dirty="0" err="1"/>
              <a:t>это</a:t>
            </a:r>
            <a:r>
              <a:rPr lang="en-US" sz="1100" dirty="0"/>
              <a:t> </a:t>
            </a:r>
            <a:r>
              <a:rPr lang="en-US" sz="1100" dirty="0" err="1"/>
              <a:t>берущая</a:t>
            </a:r>
            <a:r>
              <a:rPr lang="en-US" sz="1100" dirty="0"/>
              <a:t> </a:t>
            </a:r>
            <a:r>
              <a:rPr lang="en-US" sz="1100" dirty="0" err="1"/>
              <a:t>за</a:t>
            </a:r>
            <a:r>
              <a:rPr lang="en-US" sz="1100" dirty="0"/>
              <a:t> </a:t>
            </a:r>
            <a:r>
              <a:rPr lang="en-US" sz="1100" dirty="0" err="1"/>
              <a:t>сердце</a:t>
            </a:r>
            <a:r>
              <a:rPr lang="en-US" sz="1100" dirty="0"/>
              <a:t> </a:t>
            </a:r>
            <a:r>
              <a:rPr lang="en-US" sz="1100" dirty="0" err="1"/>
              <a:t>история</a:t>
            </a:r>
            <a:r>
              <a:rPr lang="en-US" sz="1100" dirty="0"/>
              <a:t> </a:t>
            </a:r>
            <a:r>
              <a:rPr lang="en-US" sz="1100" dirty="0" err="1"/>
              <a:t>подлинного</a:t>
            </a:r>
            <a:r>
              <a:rPr lang="en-US" sz="1100" dirty="0"/>
              <a:t> </a:t>
            </a:r>
            <a:r>
              <a:rPr lang="en-US" sz="1100" dirty="0" err="1"/>
              <a:t>женского</a:t>
            </a:r>
            <a:r>
              <a:rPr lang="en-US" sz="1100" dirty="0"/>
              <a:t> </a:t>
            </a:r>
            <a:r>
              <a:rPr lang="en-US" sz="1100" dirty="0" err="1"/>
              <a:t>успеха</a:t>
            </a:r>
            <a:r>
              <a:rPr lang="en-US" sz="1100" dirty="0"/>
              <a:t>. </a:t>
            </a:r>
            <a:r>
              <a:rPr lang="en-US" sz="1100" dirty="0" err="1"/>
              <a:t>Впервые</a:t>
            </a:r>
            <a:r>
              <a:rPr lang="en-US" sz="1100" dirty="0"/>
              <a:t> в </a:t>
            </a:r>
            <a:r>
              <a:rPr lang="en-US" sz="1100" dirty="0" err="1"/>
              <a:t>мировой</a:t>
            </a:r>
            <a:r>
              <a:rPr lang="en-US" sz="1100" dirty="0"/>
              <a:t> </a:t>
            </a:r>
            <a:r>
              <a:rPr lang="en-US" sz="1100" dirty="0" err="1"/>
              <a:t>литературе</a:t>
            </a:r>
            <a:r>
              <a:rPr lang="en-US" sz="1100" dirty="0"/>
              <a:t> </a:t>
            </a:r>
            <a:r>
              <a:rPr lang="en-US" sz="1100" dirty="0" err="1"/>
              <a:t>раскрываются</a:t>
            </a:r>
            <a:r>
              <a:rPr lang="en-US" sz="1100" dirty="0"/>
              <a:t> </a:t>
            </a:r>
            <a:r>
              <a:rPr lang="en-US" sz="1100" dirty="0" err="1"/>
              <a:t>эзотерические</a:t>
            </a:r>
            <a:r>
              <a:rPr lang="en-US" sz="1100" dirty="0"/>
              <a:t> </a:t>
            </a:r>
            <a:r>
              <a:rPr lang="en-US" sz="1100" dirty="0" err="1"/>
              <a:t>тайны</a:t>
            </a:r>
            <a:r>
              <a:rPr lang="en-US" sz="1100" dirty="0"/>
              <a:t> </a:t>
            </a:r>
            <a:r>
              <a:rPr lang="en-US" sz="1100" dirty="0" err="1"/>
              <a:t>мезоамериканского</a:t>
            </a:r>
            <a:r>
              <a:rPr lang="en-US" sz="1100" dirty="0"/>
              <a:t> </a:t>
            </a:r>
            <a:r>
              <a:rPr lang="en-US" sz="1100" dirty="0" err="1"/>
              <a:t>феминизма</a:t>
            </a:r>
            <a:r>
              <a:rPr lang="en-US" sz="1100" dirty="0"/>
              <a:t> с </a:t>
            </a:r>
            <a:r>
              <a:rPr lang="en-US" sz="1100" dirty="0" err="1"/>
              <a:t>подробным</a:t>
            </a:r>
            <a:r>
              <a:rPr lang="en-US" sz="1100" dirty="0"/>
              <a:t> </a:t>
            </a:r>
            <a:r>
              <a:rPr lang="en-US" sz="1100" dirty="0" err="1"/>
              <a:t>описанием</a:t>
            </a:r>
            <a:r>
              <a:rPr lang="en-US" sz="1100" dirty="0"/>
              <a:t> </a:t>
            </a:r>
            <a:r>
              <a:rPr lang="en-US" sz="1100" dirty="0" err="1"/>
              <a:t>его</a:t>
            </a:r>
            <a:r>
              <a:rPr lang="en-US" sz="1100" dirty="0"/>
              <a:t> </a:t>
            </a:r>
            <a:r>
              <a:rPr lang="en-US" sz="1100" dirty="0" err="1"/>
              <a:t>энергетических</a:t>
            </a:r>
            <a:r>
              <a:rPr lang="en-US" sz="1100" dirty="0"/>
              <a:t> </a:t>
            </a:r>
            <a:r>
              <a:rPr lang="en-US" sz="1100" dirty="0" err="1"/>
              <a:t>практик</a:t>
            </a:r>
            <a:r>
              <a:rPr lang="en-US" sz="1100" dirty="0"/>
              <a:t>. </a:t>
            </a:r>
            <a:r>
              <a:rPr lang="en-US" sz="1100" dirty="0" err="1"/>
              <a:t>Речь</a:t>
            </a:r>
            <a:r>
              <a:rPr lang="en-US" sz="1100" dirty="0"/>
              <a:t> </a:t>
            </a:r>
            <a:r>
              <a:rPr lang="en-US" sz="1100" dirty="0" err="1"/>
              <a:t>также</a:t>
            </a:r>
            <a:r>
              <a:rPr lang="en-US" sz="1100" dirty="0"/>
              <a:t> </a:t>
            </a:r>
            <a:r>
              <a:rPr lang="en-US" sz="1100" dirty="0" err="1"/>
              <a:t>идет</a:t>
            </a:r>
            <a:r>
              <a:rPr lang="en-US" sz="1100" dirty="0"/>
              <a:t> о </a:t>
            </a:r>
            <a:r>
              <a:rPr lang="en-US" sz="1100" dirty="0" err="1"/>
              <a:t>некоторых</a:t>
            </a:r>
            <a:r>
              <a:rPr lang="en-US" sz="1100" dirty="0"/>
              <a:t> </a:t>
            </a:r>
            <a:r>
              <a:rPr lang="en-US" sz="1100" dirty="0" err="1"/>
              <a:t>интересных</a:t>
            </a:r>
            <a:r>
              <a:rPr lang="en-US" sz="1100" dirty="0"/>
              <a:t> </a:t>
            </a:r>
            <a:r>
              <a:rPr lang="en-US" sz="1100" dirty="0" err="1"/>
              <a:t>аспектах</a:t>
            </a:r>
            <a:r>
              <a:rPr lang="en-US" sz="1100" dirty="0"/>
              <a:t> </a:t>
            </a:r>
            <a:r>
              <a:rPr lang="en-US" sz="1100" dirty="0" err="1"/>
              <a:t>классической</a:t>
            </a:r>
            <a:r>
              <a:rPr lang="en-US" sz="1100" dirty="0"/>
              <a:t> </a:t>
            </a:r>
            <a:r>
              <a:rPr lang="en-US" sz="1100" dirty="0" err="1"/>
              <a:t>буддийской</a:t>
            </a:r>
            <a:r>
              <a:rPr lang="en-US" sz="1100" dirty="0"/>
              <a:t> </a:t>
            </a:r>
            <a:r>
              <a:rPr lang="en-US" sz="1100" dirty="0" err="1"/>
              <a:t>медитации</a:t>
            </a:r>
            <a:r>
              <a:rPr lang="en-US" sz="1100" dirty="0"/>
              <a:t>. </a:t>
            </a:r>
          </a:p>
          <a:p>
            <a:pPr>
              <a:lnSpc>
                <a:spcPct val="150000"/>
              </a:lnSpc>
            </a:pPr>
            <a:r>
              <a:rPr lang="en-US" sz="1100" dirty="0" err="1"/>
              <a:t>Герои</a:t>
            </a:r>
            <a:r>
              <a:rPr lang="en-US" sz="1100" dirty="0"/>
              <a:t> </a:t>
            </a:r>
            <a:r>
              <a:rPr lang="en-US" sz="1100" dirty="0" err="1"/>
              <a:t>книги</a:t>
            </a:r>
            <a:r>
              <a:rPr lang="en-US" sz="1100" dirty="0"/>
              <a:t> - </a:t>
            </a:r>
            <a:r>
              <a:rPr lang="en-US" sz="1100" dirty="0" err="1"/>
              <a:t>наши</a:t>
            </a:r>
            <a:r>
              <a:rPr lang="en-US" sz="1100" dirty="0"/>
              <a:t> </a:t>
            </a:r>
            <a:r>
              <a:rPr lang="en-US" sz="1100" dirty="0" err="1"/>
              <a:t>динамичные</a:t>
            </a:r>
            <a:r>
              <a:rPr lang="en-US" sz="1100" dirty="0"/>
              <a:t> </a:t>
            </a:r>
            <a:r>
              <a:rPr lang="en-US" sz="1100" dirty="0" err="1"/>
              <a:t>современники</a:t>
            </a:r>
            <a:r>
              <a:rPr lang="en-US" sz="1100" dirty="0"/>
              <a:t>: </a:t>
            </a:r>
            <a:r>
              <a:rPr lang="en-US" sz="1100" dirty="0" err="1"/>
              <a:t>социально</a:t>
            </a:r>
            <a:r>
              <a:rPr lang="en-US" sz="1100" dirty="0"/>
              <a:t> </a:t>
            </a:r>
            <a:r>
              <a:rPr lang="en-US" sz="1100" dirty="0" err="1"/>
              <a:t>ответственные</a:t>
            </a:r>
            <a:r>
              <a:rPr lang="en-US" sz="1100" dirty="0"/>
              <a:t> </a:t>
            </a:r>
            <a:r>
              <a:rPr lang="en-US" sz="1100" dirty="0" err="1"/>
              <a:t>бизнесмены</a:t>
            </a:r>
            <a:r>
              <a:rPr lang="en-US" sz="1100" dirty="0"/>
              <a:t>, </a:t>
            </a:r>
            <a:r>
              <a:rPr lang="en-US" sz="1100" dirty="0" err="1"/>
              <a:t>алхимические</a:t>
            </a:r>
            <a:r>
              <a:rPr lang="en-US" sz="1100" dirty="0"/>
              <a:t> </a:t>
            </a:r>
            <a:r>
              <a:rPr lang="en-US" sz="1100" dirty="0" err="1"/>
              <a:t>трансгендеры</a:t>
            </a:r>
            <a:r>
              <a:rPr lang="en-US" sz="1100" dirty="0"/>
              <a:t>, </a:t>
            </a:r>
            <a:r>
              <a:rPr lang="en-US" sz="1100" dirty="0" err="1"/>
              <a:t>одинокие</a:t>
            </a:r>
            <a:r>
              <a:rPr lang="en-US" sz="1100" dirty="0"/>
              <a:t> </a:t>
            </a:r>
            <a:r>
              <a:rPr lang="en-US" sz="1100" dirty="0" err="1"/>
              <a:t>усталые</a:t>
            </a:r>
            <a:r>
              <a:rPr lang="en-US" sz="1100" dirty="0"/>
              <a:t> </a:t>
            </a:r>
            <a:r>
              <a:rPr lang="en-US" sz="1100" dirty="0" err="1"/>
              <a:t>люди</a:t>
            </a:r>
            <a:r>
              <a:rPr lang="en-US" sz="1100" dirty="0"/>
              <a:t>, </a:t>
            </a:r>
            <a:r>
              <a:rPr lang="en-US" sz="1100" dirty="0" err="1"/>
              <a:t>из</a:t>
            </a:r>
            <a:r>
              <a:rPr lang="en-US" sz="1100" dirty="0"/>
              <a:t> </a:t>
            </a:r>
            <a:r>
              <a:rPr lang="en-US" sz="1100" dirty="0" err="1"/>
              <a:t>которых</a:t>
            </a:r>
            <a:r>
              <a:rPr lang="en-US" sz="1100" dirty="0"/>
              <a:t> </a:t>
            </a:r>
            <a:r>
              <a:rPr lang="en-US" sz="1100" dirty="0" err="1"/>
              <a:t>капитализм</a:t>
            </a:r>
            <a:r>
              <a:rPr lang="en-US" sz="1100" dirty="0"/>
              <a:t> </a:t>
            </a:r>
            <a:r>
              <a:rPr lang="en-US" sz="1100" dirty="0" err="1"/>
              <a:t>высасывает</a:t>
            </a:r>
            <a:r>
              <a:rPr lang="en-US" sz="1100" dirty="0"/>
              <a:t> </a:t>
            </a:r>
            <a:r>
              <a:rPr lang="en-US" sz="1100" dirty="0" err="1"/>
              <a:t>последнюю</a:t>
            </a:r>
            <a:r>
              <a:rPr lang="en-US" sz="1100" dirty="0"/>
              <a:t> </a:t>
            </a:r>
            <a:r>
              <a:rPr lang="en-US" sz="1100" dirty="0" err="1"/>
              <a:t>кровь</a:t>
            </a:r>
            <a:r>
              <a:rPr lang="en-US" sz="1100" dirty="0"/>
              <a:t>, </a:t>
            </a:r>
            <a:r>
              <a:rPr lang="en-US" sz="1100" dirty="0" err="1"/>
              <a:t>стартаперы-авантюристы</a:t>
            </a:r>
            <a:r>
              <a:rPr lang="en-US" sz="1100" dirty="0"/>
              <a:t> </a:t>
            </a:r>
            <a:r>
              <a:rPr lang="en-US" sz="1100" dirty="0" err="1"/>
              <a:t>из</a:t>
            </a:r>
            <a:r>
              <a:rPr lang="en-US" sz="1100" dirty="0"/>
              <a:t> </a:t>
            </a:r>
            <a:r>
              <a:rPr lang="en-US" sz="1100" dirty="0" err="1"/>
              <a:t>Сколково</a:t>
            </a:r>
            <a:r>
              <a:rPr lang="en-US" sz="1100" dirty="0"/>
              <a:t>, </a:t>
            </a:r>
            <a:r>
              <a:rPr lang="en-US" sz="1100" dirty="0" err="1"/>
              <a:t>буддийские</a:t>
            </a:r>
            <a:r>
              <a:rPr lang="en-US" sz="1100" dirty="0"/>
              <a:t> </a:t>
            </a:r>
            <a:r>
              <a:rPr lang="en-US" sz="1100" dirty="0" err="1"/>
              <a:t>монахи-медитаторы</a:t>
            </a:r>
            <a:r>
              <a:rPr lang="en-US" sz="1100" dirty="0"/>
              <a:t>, </a:t>
            </a:r>
            <a:r>
              <a:rPr lang="en-US" sz="1100" dirty="0" err="1"/>
              <a:t>черные</a:t>
            </a:r>
            <a:r>
              <a:rPr lang="en-US" sz="1100" dirty="0"/>
              <a:t> </a:t>
            </a:r>
            <a:r>
              <a:rPr lang="en-US" sz="1100" dirty="0" err="1"/>
              <a:t>лесбиянки</a:t>
            </a:r>
            <a:r>
              <a:rPr lang="en-US" sz="1100" dirty="0"/>
              <a:t>. В </a:t>
            </a:r>
            <a:r>
              <a:rPr lang="en-US" sz="1100" dirty="0" err="1"/>
              <a:t>ком-то</a:t>
            </a:r>
            <a:r>
              <a:rPr lang="en-US" sz="1100" dirty="0"/>
              <a:t> </a:t>
            </a:r>
            <a:r>
              <a:rPr lang="en-US" sz="1100" dirty="0" err="1"/>
              <a:t>читатель</a:t>
            </a:r>
            <a:r>
              <a:rPr lang="en-US" sz="1100" dirty="0"/>
              <a:t>, </a:t>
            </a:r>
            <a:r>
              <a:rPr lang="en-US" sz="1100" dirty="0" err="1"/>
              <a:t>возможно</a:t>
            </a:r>
            <a:r>
              <a:rPr lang="en-US" sz="1100" dirty="0"/>
              <a:t>, </a:t>
            </a:r>
            <a:r>
              <a:rPr lang="en-US" sz="1100" dirty="0" err="1"/>
              <a:t>узнает</a:t>
            </a:r>
            <a:r>
              <a:rPr lang="en-US" sz="1100" dirty="0"/>
              <a:t> и </a:t>
            </a:r>
            <a:r>
              <a:rPr lang="en-US" sz="1100" dirty="0" err="1"/>
              <a:t>себя</a:t>
            </a:r>
            <a:r>
              <a:rPr lang="en-US" sz="1100" dirty="0"/>
              <a:t>...</a:t>
            </a:r>
          </a:p>
          <a:p>
            <a:pPr>
              <a:lnSpc>
                <a:spcPct val="150000"/>
              </a:lnSpc>
            </a:pPr>
            <a:r>
              <a:rPr lang="en-US" sz="1100" dirty="0" err="1"/>
              <a:t>Экземпляры</a:t>
            </a:r>
            <a:endParaRPr lang="en-US" sz="1100" dirty="0"/>
          </a:p>
          <a:p>
            <a:pPr>
              <a:lnSpc>
                <a:spcPct val="150000"/>
              </a:lnSpc>
            </a:pPr>
            <a:r>
              <a:rPr lang="en-US" sz="1100" dirty="0"/>
              <a:t> ЦБ (1), Ф1 (1), Ф2 (1), Ф3 (1), Ф4 (1), Ф5 (1), Ф7 (1), Ф8 (1), Ф12 (1), Ф13 (1), Ф14 (1), Ф15 (1), Ф17 (1), Ф18 (1), Ф19 (1), Ф20 (1), Ф21 (1), Ф22 (1), Ф23 (1), Ф24 (1), ПВ (1), Ф25 (1), Ф26 (1), Ф28 (1), Ф30 (1)</a:t>
            </a:r>
          </a:p>
          <a:p>
            <a:endParaRPr lang="en-US" sz="1100" dirty="0"/>
          </a:p>
        </p:txBody>
      </p:sp>
    </p:spTree>
    <p:extLst>
      <p:ext uri="{BB962C8B-B14F-4D97-AF65-F5344CB8AC3E}">
        <p14:creationId xmlns:p14="http://schemas.microsoft.com/office/powerpoint/2010/main" xmlns="" val="152185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4E5E4B0E-1B30-429B-8E00-7A6877FAE94D}"/>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Перес-Реверте</a:t>
            </a:r>
            <a:r>
              <a:rPr lang="en-US" sz="1900" b="1" dirty="0"/>
              <a:t>, А. </a:t>
            </a:r>
            <a:r>
              <a:rPr lang="en-US" sz="1900" dirty="0"/>
              <a:t/>
            </a:r>
            <a:br>
              <a:rPr lang="en-US" sz="1900" dirty="0"/>
            </a:br>
            <a:r>
              <a:rPr lang="en-US" sz="1900" dirty="0"/>
              <a:t>    </a:t>
            </a:r>
            <a:r>
              <a:rPr lang="en-US" sz="1900" dirty="0" err="1"/>
              <a:t>Ева</a:t>
            </a:r>
            <a:r>
              <a:rPr lang="en-US" sz="1900" dirty="0"/>
              <a:t> : [</a:t>
            </a:r>
            <a:r>
              <a:rPr lang="en-US" sz="1900" dirty="0" err="1"/>
              <a:t>роман</a:t>
            </a:r>
            <a:r>
              <a:rPr lang="en-US" sz="1900" dirty="0"/>
              <a:t> : 16+] / </a:t>
            </a:r>
            <a:r>
              <a:rPr lang="en-US" sz="1900" dirty="0" err="1"/>
              <a:t>Артуро</a:t>
            </a:r>
            <a:r>
              <a:rPr lang="en-US" sz="1900" dirty="0"/>
              <a:t> </a:t>
            </a:r>
            <a:r>
              <a:rPr lang="en-US" sz="1900" dirty="0" err="1"/>
              <a:t>Перес-Реверте</a:t>
            </a:r>
            <a:r>
              <a:rPr lang="en-US" sz="1900" dirty="0"/>
              <a:t> ; [</a:t>
            </a:r>
            <a:r>
              <a:rPr lang="en-US" sz="1900" dirty="0" err="1"/>
              <a:t>пер</a:t>
            </a:r>
            <a:r>
              <a:rPr lang="en-US" sz="1900" dirty="0"/>
              <a:t>. с </a:t>
            </a:r>
            <a:r>
              <a:rPr lang="en-US" sz="1900" dirty="0" err="1"/>
              <a:t>исп</a:t>
            </a:r>
            <a:r>
              <a:rPr lang="en-US" sz="1900" dirty="0"/>
              <a:t>.</a:t>
            </a:r>
            <a:r>
              <a:rPr lang="ru-RU" sz="1900" dirty="0"/>
              <a:t/>
            </a:r>
            <a:br>
              <a:rPr lang="ru-RU" sz="1900" dirty="0"/>
            </a:br>
            <a:r>
              <a:rPr lang="en-US" sz="1900" dirty="0"/>
              <a:t> А. С. </a:t>
            </a:r>
            <a:r>
              <a:rPr lang="en-US" sz="1900" dirty="0" err="1"/>
              <a:t>Богдановского</a:t>
            </a:r>
            <a:r>
              <a:rPr lang="en-US" sz="1900" dirty="0"/>
              <a:t>]. - </a:t>
            </a:r>
            <a:r>
              <a:rPr lang="en-US" sz="1900" dirty="0" err="1"/>
              <a:t>Москва</a:t>
            </a:r>
            <a:r>
              <a:rPr lang="en-US" sz="1900" dirty="0"/>
              <a:t> : </a:t>
            </a:r>
            <a:r>
              <a:rPr lang="en-US" sz="1900" dirty="0" err="1"/>
              <a:t>Эксмо</a:t>
            </a:r>
            <a:r>
              <a:rPr lang="en-US" sz="1900" dirty="0"/>
              <a:t>, 2018. - 416 с. - ISBN 978-5-04-097046-9.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45F481B4-11D8-40F3-A792-C8EDA2073577}"/>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401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D33EE72-5554-4291-95C4-610923F7C184}"/>
              </a:ext>
            </a:extLst>
          </p:cNvPr>
          <p:cNvSpPr>
            <a:spLocks noGrp="1"/>
          </p:cNvSpPr>
          <p:nvPr>
            <p:ph sz="half" idx="2"/>
          </p:nvPr>
        </p:nvSpPr>
        <p:spPr>
          <a:xfrm>
            <a:off x="4553734" y="2409830"/>
            <a:ext cx="7244566" cy="3736970"/>
          </a:xfrm>
        </p:spPr>
        <p:txBody>
          <a:bodyPr vert="horz" lIns="91440" tIns="45720" rIns="91440" bIns="45720" rtlCol="0">
            <a:normAutofit/>
          </a:bodyPr>
          <a:lstStyle/>
          <a:p>
            <a:r>
              <a:rPr lang="en-US" sz="1700" dirty="0" err="1"/>
              <a:t>Март</a:t>
            </a:r>
            <a:r>
              <a:rPr lang="en-US" sz="1700" dirty="0"/>
              <a:t> 1937 </a:t>
            </a:r>
            <a:r>
              <a:rPr lang="en-US" sz="1700" dirty="0" err="1"/>
              <a:t>года</a:t>
            </a:r>
            <a:r>
              <a:rPr lang="en-US" sz="1700" dirty="0"/>
              <a:t>. </a:t>
            </a:r>
            <a:r>
              <a:rPr lang="en-US" sz="1700" dirty="0" err="1"/>
              <a:t>Гражданская</a:t>
            </a:r>
            <a:r>
              <a:rPr lang="en-US" sz="1700" dirty="0"/>
              <a:t> </a:t>
            </a:r>
            <a:r>
              <a:rPr lang="en-US" sz="1700" dirty="0" err="1"/>
              <a:t>война</a:t>
            </a:r>
            <a:r>
              <a:rPr lang="en-US" sz="1700" dirty="0"/>
              <a:t> в </a:t>
            </a:r>
            <a:r>
              <a:rPr lang="en-US" sz="1700" dirty="0" err="1"/>
              <a:t>Испании</a:t>
            </a:r>
            <a:r>
              <a:rPr lang="en-US" sz="1700" dirty="0"/>
              <a:t> </a:t>
            </a:r>
            <a:r>
              <a:rPr lang="en-US" sz="1700" dirty="0" err="1"/>
              <a:t>продолжается</a:t>
            </a:r>
            <a:r>
              <a:rPr lang="en-US" sz="1700" dirty="0"/>
              <a:t>. С </a:t>
            </a:r>
            <a:r>
              <a:rPr lang="en-US" sz="1700" dirty="0" err="1"/>
              <a:t>ней</a:t>
            </a:r>
            <a:r>
              <a:rPr lang="en-US" sz="1700" dirty="0"/>
              <a:t> </a:t>
            </a:r>
            <a:r>
              <a:rPr lang="en-US" sz="1700" dirty="0" err="1"/>
              <a:t>продолжаются</a:t>
            </a:r>
            <a:r>
              <a:rPr lang="en-US" sz="1700" dirty="0"/>
              <a:t> и </a:t>
            </a:r>
            <a:r>
              <a:rPr lang="en-US" sz="1700" dirty="0" err="1"/>
              <a:t>похождения</a:t>
            </a:r>
            <a:r>
              <a:rPr lang="en-US" sz="1700" dirty="0"/>
              <a:t> </a:t>
            </a:r>
            <a:r>
              <a:rPr lang="en-US" sz="1700" dirty="0" err="1"/>
              <a:t>Лоренсо</a:t>
            </a:r>
            <a:r>
              <a:rPr lang="en-US" sz="1700" dirty="0"/>
              <a:t> </a:t>
            </a:r>
            <a:r>
              <a:rPr lang="en-US" sz="1700" dirty="0" err="1"/>
              <a:t>Фалько</a:t>
            </a:r>
            <a:r>
              <a:rPr lang="en-US" sz="1700" dirty="0"/>
              <a:t>. </a:t>
            </a:r>
          </a:p>
          <a:p>
            <a:r>
              <a:rPr lang="en-US" sz="1700" dirty="0" err="1"/>
              <a:t>Агента</a:t>
            </a:r>
            <a:r>
              <a:rPr lang="en-US" sz="1700" dirty="0"/>
              <a:t> </a:t>
            </a:r>
            <a:r>
              <a:rPr lang="en-US" sz="1700" dirty="0" err="1"/>
              <a:t>ждет</a:t>
            </a:r>
            <a:r>
              <a:rPr lang="en-US" sz="1700" dirty="0"/>
              <a:t> </a:t>
            </a:r>
            <a:r>
              <a:rPr lang="en-US" sz="1700" dirty="0" err="1"/>
              <a:t>новое</a:t>
            </a:r>
            <a:r>
              <a:rPr lang="en-US" sz="1700" dirty="0"/>
              <a:t> </a:t>
            </a:r>
            <a:r>
              <a:rPr lang="en-US" sz="1700" dirty="0" err="1"/>
              <a:t>задание</a:t>
            </a:r>
            <a:r>
              <a:rPr lang="en-US" sz="1700" dirty="0"/>
              <a:t> - </a:t>
            </a:r>
            <a:r>
              <a:rPr lang="en-US" sz="1700" dirty="0" err="1"/>
              <a:t>отправиться</a:t>
            </a:r>
            <a:r>
              <a:rPr lang="en-US" sz="1700" dirty="0"/>
              <a:t> в </a:t>
            </a:r>
            <a:r>
              <a:rPr lang="en-US" sz="1700" dirty="0" err="1"/>
              <a:t>Танжер</a:t>
            </a:r>
            <a:r>
              <a:rPr lang="en-US" sz="1700" dirty="0"/>
              <a:t>, </a:t>
            </a:r>
            <a:r>
              <a:rPr lang="en-US" sz="1700" dirty="0" err="1"/>
              <a:t>город</a:t>
            </a:r>
            <a:r>
              <a:rPr lang="en-US" sz="1700" dirty="0"/>
              <a:t>, </a:t>
            </a:r>
            <a:r>
              <a:rPr lang="en-US" sz="1700" dirty="0" err="1"/>
              <a:t>бурлящий</a:t>
            </a:r>
            <a:r>
              <a:rPr lang="en-US" sz="1700" dirty="0"/>
              <a:t> </a:t>
            </a:r>
            <a:r>
              <a:rPr lang="en-US" sz="1700" dirty="0" err="1"/>
              <a:t>шпионами</a:t>
            </a:r>
            <a:r>
              <a:rPr lang="en-US" sz="1700" dirty="0"/>
              <a:t>, </a:t>
            </a:r>
            <a:r>
              <a:rPr lang="en-US" sz="1700" dirty="0" err="1"/>
              <a:t>нелегальными</a:t>
            </a:r>
            <a:r>
              <a:rPr lang="en-US" sz="1700" dirty="0"/>
              <a:t> </a:t>
            </a:r>
            <a:r>
              <a:rPr lang="en-US" sz="1700" dirty="0" err="1"/>
              <a:t>торговцами</a:t>
            </a:r>
            <a:r>
              <a:rPr lang="en-US" sz="1700" dirty="0"/>
              <a:t> и </a:t>
            </a:r>
            <a:r>
              <a:rPr lang="en-US" sz="1700" dirty="0" err="1"/>
              <a:t>заговорщиками</a:t>
            </a:r>
            <a:r>
              <a:rPr lang="en-US" sz="1700" dirty="0"/>
              <a:t>. </a:t>
            </a:r>
            <a:r>
              <a:rPr lang="en-US" sz="1700" dirty="0" err="1"/>
              <a:t>Фалько</a:t>
            </a:r>
            <a:r>
              <a:rPr lang="en-US" sz="1700" dirty="0"/>
              <a:t> </a:t>
            </a:r>
            <a:r>
              <a:rPr lang="en-US" sz="1700" dirty="0" err="1"/>
              <a:t>нужно</a:t>
            </a:r>
            <a:r>
              <a:rPr lang="en-US" sz="1700" dirty="0"/>
              <a:t> </a:t>
            </a:r>
            <a:r>
              <a:rPr lang="en-US" sz="1700" dirty="0" err="1"/>
              <a:t>будет</a:t>
            </a:r>
            <a:r>
              <a:rPr lang="en-US" sz="1700" dirty="0"/>
              <a:t> </a:t>
            </a:r>
            <a:r>
              <a:rPr lang="en-US" sz="1700" dirty="0" err="1"/>
              <a:t>добраться</a:t>
            </a:r>
            <a:r>
              <a:rPr lang="en-US" sz="1700" dirty="0"/>
              <a:t> </a:t>
            </a:r>
            <a:r>
              <a:rPr lang="en-US" sz="1700" dirty="0" err="1"/>
              <a:t>до</a:t>
            </a:r>
            <a:r>
              <a:rPr lang="en-US" sz="1700" dirty="0"/>
              <a:t> </a:t>
            </a:r>
            <a:r>
              <a:rPr lang="en-US" sz="1700" dirty="0" err="1"/>
              <a:t>корабля</a:t>
            </a:r>
            <a:r>
              <a:rPr lang="en-US" sz="1700" dirty="0"/>
              <a:t>, </a:t>
            </a:r>
            <a:r>
              <a:rPr lang="en-US" sz="1700" dirty="0" err="1"/>
              <a:t>нагруженного</a:t>
            </a:r>
            <a:r>
              <a:rPr lang="en-US" sz="1700" dirty="0"/>
              <a:t> </a:t>
            </a:r>
            <a:r>
              <a:rPr lang="en-US" sz="1700" dirty="0" err="1"/>
              <a:t>золотом</a:t>
            </a:r>
            <a:r>
              <a:rPr lang="en-US" sz="1700" dirty="0"/>
              <a:t>. </a:t>
            </a:r>
          </a:p>
          <a:p>
            <a:r>
              <a:rPr lang="en-US" sz="1700" dirty="0" err="1"/>
              <a:t>На</a:t>
            </a:r>
            <a:r>
              <a:rPr lang="en-US" sz="1700" dirty="0"/>
              <a:t> </a:t>
            </a:r>
            <a:r>
              <a:rPr lang="en-US" sz="1700" dirty="0" err="1"/>
              <a:t>пути</a:t>
            </a:r>
            <a:r>
              <a:rPr lang="en-US" sz="1700" dirty="0"/>
              <a:t> </a:t>
            </a:r>
            <a:r>
              <a:rPr lang="en-US" sz="1700" dirty="0" err="1"/>
              <a:t>героя</a:t>
            </a:r>
            <a:r>
              <a:rPr lang="en-US" sz="1700" dirty="0"/>
              <a:t> </a:t>
            </a:r>
            <a:r>
              <a:rPr lang="en-US" sz="1700" dirty="0" err="1"/>
              <a:t>встанут</a:t>
            </a:r>
            <a:r>
              <a:rPr lang="en-US" sz="1700" dirty="0"/>
              <a:t> </a:t>
            </a:r>
            <a:r>
              <a:rPr lang="en-US" sz="1700" dirty="0" err="1"/>
              <a:t>местные</a:t>
            </a:r>
            <a:r>
              <a:rPr lang="en-US" sz="1700" dirty="0"/>
              <a:t> </a:t>
            </a:r>
            <a:r>
              <a:rPr lang="en-US" sz="1700" dirty="0" err="1"/>
              <a:t>разведчики</a:t>
            </a:r>
            <a:r>
              <a:rPr lang="en-US" sz="1700" dirty="0"/>
              <a:t>, </a:t>
            </a:r>
            <a:r>
              <a:rPr lang="en-US" sz="1700" dirty="0" err="1"/>
              <a:t>республиканцы</a:t>
            </a:r>
            <a:r>
              <a:rPr lang="en-US" sz="1700" dirty="0"/>
              <a:t>, </a:t>
            </a:r>
            <a:r>
              <a:rPr lang="en-US" sz="1700" dirty="0" err="1"/>
              <a:t>русские</a:t>
            </a:r>
            <a:r>
              <a:rPr lang="en-US" sz="1700" dirty="0"/>
              <a:t> и </a:t>
            </a:r>
            <a:r>
              <a:rPr lang="en-US" sz="1700" dirty="0" err="1"/>
              <a:t>роковые</a:t>
            </a:r>
            <a:r>
              <a:rPr lang="en-US" sz="1700" dirty="0"/>
              <a:t> </a:t>
            </a:r>
            <a:r>
              <a:rPr lang="en-US" sz="1700" dirty="0" err="1"/>
              <a:t>женщины</a:t>
            </a:r>
            <a:r>
              <a:rPr lang="en-US" sz="1700" dirty="0"/>
              <a:t>. В </a:t>
            </a:r>
            <a:r>
              <a:rPr lang="en-US" sz="1700" dirty="0" err="1"/>
              <a:t>грязной</a:t>
            </a:r>
            <a:r>
              <a:rPr lang="en-US" sz="1700" dirty="0"/>
              <a:t> и </a:t>
            </a:r>
            <a:r>
              <a:rPr lang="en-US" sz="1700" dirty="0" err="1"/>
              <a:t>подлой</a:t>
            </a:r>
            <a:r>
              <a:rPr lang="en-US" sz="1700" dirty="0"/>
              <a:t> </a:t>
            </a:r>
            <a:r>
              <a:rPr lang="en-US" sz="1700" dirty="0" err="1"/>
              <a:t>войне</a:t>
            </a:r>
            <a:r>
              <a:rPr lang="en-US" sz="1700" dirty="0"/>
              <a:t> </a:t>
            </a:r>
            <a:r>
              <a:rPr lang="en-US" sz="1700" dirty="0" err="1"/>
              <a:t>никто</a:t>
            </a:r>
            <a:r>
              <a:rPr lang="en-US" sz="1700" dirty="0"/>
              <a:t> </a:t>
            </a:r>
            <a:r>
              <a:rPr lang="en-US" sz="1700" dirty="0" err="1"/>
              <a:t>не</a:t>
            </a:r>
            <a:r>
              <a:rPr lang="en-US" sz="1700" dirty="0"/>
              <a:t> </a:t>
            </a:r>
            <a:r>
              <a:rPr lang="en-US" sz="1700" dirty="0" err="1"/>
              <a:t>захочет</a:t>
            </a:r>
            <a:r>
              <a:rPr lang="en-US" sz="1700" dirty="0"/>
              <a:t> </a:t>
            </a:r>
            <a:r>
              <a:rPr lang="en-US" sz="1700" dirty="0" err="1"/>
              <a:t>уступать</a:t>
            </a:r>
            <a:r>
              <a:rPr lang="en-US" sz="1700" dirty="0"/>
              <a:t>.</a:t>
            </a:r>
          </a:p>
          <a:p>
            <a:r>
              <a:rPr lang="en-US" sz="1700" dirty="0" err="1"/>
              <a:t>Экземпляры</a:t>
            </a:r>
            <a:endParaRPr lang="en-US" sz="1700" dirty="0"/>
          </a:p>
          <a:p>
            <a:r>
              <a:rPr lang="en-US" sz="1700" dirty="0"/>
              <a:t>ЦБ (1), Ф1 (1), Ф2 (1), Ф3 (1), Ф4 (1), Ф5 (1), Ф7 (1), Ф8 (1), Ф12 (1), Ф13 (1), Ф14 (1), Ф15 (1), Ф17 (1), Ф18 (1), Ф19 (1), Ф20 (1), Ф21 (2), Ф22 (1), Ф23 (1), Ф24 (1), ПВ (1), Ф25 (1), Ф26 (1), Ф28 (1), Ф30 (1)</a:t>
            </a:r>
          </a:p>
          <a:p>
            <a:endParaRPr lang="en-US" sz="1700" dirty="0"/>
          </a:p>
        </p:txBody>
      </p:sp>
    </p:spTree>
    <p:extLst>
      <p:ext uri="{BB962C8B-B14F-4D97-AF65-F5344CB8AC3E}">
        <p14:creationId xmlns:p14="http://schemas.microsoft.com/office/powerpoint/2010/main" xmlns="" val="413285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F4456F-4334-41B0-AB7D-C45BDDC2ECA6}"/>
              </a:ext>
            </a:extLst>
          </p:cNvPr>
          <p:cNvSpPr>
            <a:spLocks noGrp="1"/>
          </p:cNvSpPr>
          <p:nvPr>
            <p:ph type="title"/>
          </p:nvPr>
        </p:nvSpPr>
        <p:spPr>
          <a:xfrm>
            <a:off x="6258911" y="490537"/>
            <a:ext cx="5679090" cy="1960563"/>
          </a:xfrm>
        </p:spPr>
        <p:txBody>
          <a:bodyPr vert="horz" lIns="91440" tIns="45720" rIns="91440" bIns="45720" rtlCol="0" anchor="b">
            <a:normAutofit/>
          </a:bodyPr>
          <a:lstStyle/>
          <a:p>
            <a:r>
              <a:rPr lang="en-US" sz="1300" b="1" dirty="0" err="1"/>
              <a:t>Победа</a:t>
            </a:r>
            <a:r>
              <a:rPr lang="en-US" sz="1300" b="1" dirty="0"/>
              <a:t>, 1941-1945</a:t>
            </a:r>
            <a:r>
              <a:rPr lang="en-US" sz="1300" dirty="0"/>
              <a:t> : [</a:t>
            </a:r>
            <a:r>
              <a:rPr lang="en-US" sz="1300" dirty="0" err="1"/>
              <a:t>сб</a:t>
            </a:r>
            <a:r>
              <a:rPr lang="en-US" sz="1300" dirty="0"/>
              <a:t>. : в 5 т. : 16+] / </a:t>
            </a:r>
            <a:r>
              <a:rPr lang="en-US" sz="1300" dirty="0" err="1"/>
              <a:t>сост</a:t>
            </a:r>
            <a:r>
              <a:rPr lang="en-US" sz="1300" dirty="0"/>
              <a:t>., </a:t>
            </a:r>
            <a:r>
              <a:rPr lang="en-US" sz="1300" dirty="0" err="1"/>
              <a:t>вступ</a:t>
            </a:r>
            <a:r>
              <a:rPr lang="en-US" sz="1300" dirty="0"/>
              <a:t>. </a:t>
            </a:r>
            <a:r>
              <a:rPr lang="en-US" sz="1300" dirty="0" err="1"/>
              <a:t>ст</a:t>
            </a:r>
            <a:r>
              <a:rPr lang="en-US" sz="1300" dirty="0"/>
              <a:t>., </a:t>
            </a:r>
            <a:r>
              <a:rPr lang="en-US" sz="1300" dirty="0" err="1"/>
              <a:t>биограф</a:t>
            </a:r>
            <a:r>
              <a:rPr lang="en-US" sz="1300" dirty="0"/>
              <a:t>. </a:t>
            </a:r>
            <a:r>
              <a:rPr lang="en-US" sz="1300" dirty="0" err="1"/>
              <a:t>справки</a:t>
            </a:r>
            <a:r>
              <a:rPr lang="en-US" sz="1300" dirty="0"/>
              <a:t> </a:t>
            </a:r>
            <a:r>
              <a:rPr lang="ru-RU" sz="1300" dirty="0" smtClean="0"/>
              <a:t> </a:t>
            </a:r>
            <a:r>
              <a:rPr lang="en-US" sz="1300" dirty="0" smtClean="0"/>
              <a:t>П</a:t>
            </a:r>
            <a:r>
              <a:rPr lang="en-US" sz="1300" dirty="0"/>
              <a:t>. Е. </a:t>
            </a:r>
            <a:r>
              <a:rPr lang="en-US" sz="1300" dirty="0" err="1"/>
              <a:t>Фокина</a:t>
            </a:r>
            <a:r>
              <a:rPr lang="en-US" sz="1300" dirty="0"/>
              <a:t> ; </a:t>
            </a:r>
            <a:r>
              <a:rPr lang="en-US" sz="1300" dirty="0" err="1"/>
              <a:t>Российское</a:t>
            </a:r>
            <a:r>
              <a:rPr lang="en-US" sz="1300" dirty="0"/>
              <a:t> </a:t>
            </a:r>
            <a:r>
              <a:rPr lang="en-US" sz="1300" dirty="0" err="1"/>
              <a:t>ист</a:t>
            </a:r>
            <a:r>
              <a:rPr lang="en-US" sz="1300" dirty="0"/>
              <a:t>. </a:t>
            </a:r>
            <a:r>
              <a:rPr lang="en-US" sz="1300" dirty="0" err="1"/>
              <a:t>общ-во</a:t>
            </a:r>
            <a:r>
              <a:rPr lang="en-US" sz="1300" dirty="0"/>
              <a:t>. – </a:t>
            </a:r>
            <a:r>
              <a:rPr lang="en-US" sz="1300" dirty="0" err="1"/>
              <a:t>Москва</a:t>
            </a:r>
            <a:r>
              <a:rPr lang="en-US" sz="1300" dirty="0"/>
              <a:t> : </a:t>
            </a:r>
            <a:r>
              <a:rPr lang="en-US" sz="1300" dirty="0" err="1"/>
              <a:t>Эксмо</a:t>
            </a:r>
            <a:r>
              <a:rPr lang="en-US" sz="1300" dirty="0"/>
              <a:t>, 2020. - (</a:t>
            </a:r>
            <a:r>
              <a:rPr lang="en-US" sz="1300" dirty="0" err="1"/>
              <a:t>Президентская</a:t>
            </a:r>
            <a:r>
              <a:rPr lang="en-US" sz="1300" dirty="0"/>
              <a:t> </a:t>
            </a:r>
            <a:r>
              <a:rPr lang="en-US" sz="1300" dirty="0" err="1"/>
              <a:t>историческая</a:t>
            </a:r>
            <a:r>
              <a:rPr lang="en-US" sz="1300" dirty="0"/>
              <a:t> </a:t>
            </a:r>
            <a:r>
              <a:rPr lang="en-US" sz="1300" dirty="0" err="1"/>
              <a:t>библиотека</a:t>
            </a:r>
            <a:r>
              <a:rPr lang="en-US" sz="1300" dirty="0"/>
              <a:t>). - </a:t>
            </a:r>
            <a:r>
              <a:rPr lang="en-US" sz="1300" dirty="0" err="1"/>
              <a:t>Текст</a:t>
            </a:r>
            <a:r>
              <a:rPr lang="en-US" sz="1300" dirty="0"/>
              <a:t> : </a:t>
            </a:r>
            <a:r>
              <a:rPr lang="en-US" sz="1300" dirty="0" err="1"/>
              <a:t>непосредственный</a:t>
            </a:r>
            <a:r>
              <a:rPr lang="en-US" sz="1300" dirty="0"/>
              <a:t>.</a:t>
            </a:r>
            <a:br>
              <a:rPr lang="en-US" sz="1300" dirty="0"/>
            </a:br>
            <a:r>
              <a:rPr lang="en-US" sz="1300" dirty="0"/>
              <a:t>   Т. 1 : </a:t>
            </a:r>
            <a:r>
              <a:rPr lang="en-US" sz="1300" dirty="0" err="1"/>
              <a:t>Проза</a:t>
            </a:r>
            <a:r>
              <a:rPr lang="en-US" sz="1300" dirty="0"/>
              <a:t>. - 2020. - 592 с. - ISBN 978-5-04-109764-6.</a:t>
            </a:r>
            <a:br>
              <a:rPr lang="en-US" sz="1300" dirty="0"/>
            </a:br>
            <a:r>
              <a:rPr lang="en-US" sz="1300" dirty="0"/>
              <a:t>   Т. 2 : </a:t>
            </a:r>
            <a:r>
              <a:rPr lang="en-US" sz="1300" dirty="0" err="1"/>
              <a:t>Проза</a:t>
            </a:r>
            <a:r>
              <a:rPr lang="en-US" sz="1300" dirty="0"/>
              <a:t>. - 2020. - 448 с. - ISBN 978-5-04-109783-7.</a:t>
            </a:r>
            <a:br>
              <a:rPr lang="en-US" sz="1300" dirty="0"/>
            </a:br>
            <a:r>
              <a:rPr lang="en-US" sz="1300" dirty="0"/>
              <a:t/>
            </a:r>
            <a:br>
              <a:rPr lang="en-US" sz="1300" dirty="0"/>
            </a:br>
            <a:r>
              <a:rPr lang="en-US" sz="1300" dirty="0"/>
              <a:t/>
            </a:r>
            <a:br>
              <a:rPr lang="en-US" sz="1300" dirty="0"/>
            </a:br>
            <a:endParaRPr lang="en-US" sz="1300" dirty="0"/>
          </a:p>
        </p:txBody>
      </p:sp>
      <p:pic>
        <p:nvPicPr>
          <p:cNvPr id="6" name="Объект 5">
            <a:extLst>
              <a:ext uri="{FF2B5EF4-FFF2-40B4-BE49-F238E27FC236}">
                <a16:creationId xmlns:a16="http://schemas.microsoft.com/office/drawing/2014/main" xmlns="" id="{48FA9DB4-E959-414E-8562-981A01BBA33B}"/>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t="2042" r="3" b="2920"/>
          <a:stretch/>
        </p:blipFill>
        <p:spPr>
          <a:xfrm>
            <a:off x="101599" y="122224"/>
            <a:ext cx="5672669" cy="6557976"/>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Объект 3">
            <a:extLst>
              <a:ext uri="{FF2B5EF4-FFF2-40B4-BE49-F238E27FC236}">
                <a16:creationId xmlns:a16="http://schemas.microsoft.com/office/drawing/2014/main" xmlns="" id="{26F8B745-B6B5-4577-AED1-83AB8B1FCF8D}"/>
              </a:ext>
            </a:extLst>
          </p:cNvPr>
          <p:cNvSpPr>
            <a:spLocks noGrp="1"/>
          </p:cNvSpPr>
          <p:nvPr>
            <p:ph sz="half" idx="2"/>
          </p:nvPr>
        </p:nvSpPr>
        <p:spPr>
          <a:xfrm>
            <a:off x="5994401" y="2614612"/>
            <a:ext cx="6095999" cy="3862388"/>
          </a:xfrm>
        </p:spPr>
        <p:txBody>
          <a:bodyPr vert="horz" lIns="91440" tIns="45720" rIns="91440" bIns="45720" rtlCol="0">
            <a:normAutofit/>
          </a:bodyPr>
          <a:lstStyle/>
          <a:p>
            <a:r>
              <a:rPr lang="en-US" sz="1400" dirty="0" err="1"/>
              <a:t>Художественная</a:t>
            </a:r>
            <a:r>
              <a:rPr lang="en-US" sz="1400" dirty="0"/>
              <a:t> </a:t>
            </a:r>
            <a:r>
              <a:rPr lang="en-US" sz="1400" dirty="0" err="1"/>
              <a:t>литература</a:t>
            </a:r>
            <a:r>
              <a:rPr lang="en-US" sz="1400" dirty="0"/>
              <a:t> </a:t>
            </a:r>
            <a:r>
              <a:rPr lang="en-US" sz="1400" dirty="0" err="1"/>
              <a:t>военных</a:t>
            </a:r>
            <a:r>
              <a:rPr lang="en-US" sz="1400" dirty="0"/>
              <a:t> </a:t>
            </a:r>
            <a:r>
              <a:rPr lang="en-US" sz="1400" dirty="0" err="1"/>
              <a:t>лет</a:t>
            </a:r>
            <a:r>
              <a:rPr lang="en-US" sz="1400" dirty="0"/>
              <a:t> — </a:t>
            </a:r>
            <a:r>
              <a:rPr lang="en-US" sz="1400" dirty="0" err="1"/>
              <a:t>своеобразная</a:t>
            </a:r>
            <a:r>
              <a:rPr lang="en-US" sz="1400" dirty="0"/>
              <a:t> </a:t>
            </a:r>
            <a:r>
              <a:rPr lang="en-US" sz="1400" dirty="0" err="1"/>
              <a:t>летопись</a:t>
            </a:r>
            <a:r>
              <a:rPr lang="en-US" sz="1400" dirty="0"/>
              <a:t> </a:t>
            </a:r>
            <a:r>
              <a:rPr lang="en-US" sz="1400" dirty="0" err="1"/>
              <a:t>войны</a:t>
            </a:r>
            <a:r>
              <a:rPr lang="en-US" sz="1400" dirty="0"/>
              <a:t>, </a:t>
            </a:r>
            <a:r>
              <a:rPr lang="en-US" sz="1400" dirty="0" err="1"/>
              <a:t>достоверно</a:t>
            </a:r>
            <a:r>
              <a:rPr lang="en-US" sz="1400" dirty="0"/>
              <a:t> </a:t>
            </a:r>
            <a:r>
              <a:rPr lang="en-US" sz="1400" dirty="0" err="1"/>
              <a:t>передавшая</a:t>
            </a:r>
            <a:r>
              <a:rPr lang="en-US" sz="1400" dirty="0"/>
              <a:t> </a:t>
            </a:r>
            <a:r>
              <a:rPr lang="en-US" sz="1400" dirty="0" err="1"/>
              <a:t>все</a:t>
            </a:r>
            <a:r>
              <a:rPr lang="en-US" sz="1400" dirty="0"/>
              <a:t> </a:t>
            </a:r>
            <a:r>
              <a:rPr lang="en-US" sz="1400" dirty="0" err="1"/>
              <a:t>этапы</a:t>
            </a:r>
            <a:r>
              <a:rPr lang="en-US" sz="1400" dirty="0"/>
              <a:t> </a:t>
            </a:r>
            <a:r>
              <a:rPr lang="en-US" sz="1400" dirty="0" err="1"/>
              <a:t>великой</a:t>
            </a:r>
            <a:r>
              <a:rPr lang="en-US" sz="1400" dirty="0"/>
              <a:t> </a:t>
            </a:r>
            <a:r>
              <a:rPr lang="en-US" sz="1400" dirty="0" err="1"/>
              <a:t>битвы</a:t>
            </a:r>
            <a:r>
              <a:rPr lang="en-US" sz="1400" dirty="0"/>
              <a:t> </a:t>
            </a:r>
            <a:r>
              <a:rPr lang="en-US" sz="1400" dirty="0" err="1"/>
              <a:t>советского</a:t>
            </a:r>
            <a:r>
              <a:rPr lang="en-US" sz="1400" dirty="0"/>
              <a:t> </a:t>
            </a:r>
            <a:r>
              <a:rPr lang="en-US" sz="1400" dirty="0" err="1"/>
              <a:t>народа</a:t>
            </a:r>
            <a:r>
              <a:rPr lang="en-US" sz="1400" dirty="0"/>
              <a:t> с </a:t>
            </a:r>
            <a:r>
              <a:rPr lang="en-US" sz="1400" dirty="0" err="1"/>
              <a:t>гитлеровским</a:t>
            </a:r>
            <a:r>
              <a:rPr lang="en-US" sz="1400" dirty="0"/>
              <a:t> </a:t>
            </a:r>
            <a:r>
              <a:rPr lang="en-US" sz="1400" dirty="0" err="1"/>
              <a:t>фашизмом</a:t>
            </a:r>
            <a:r>
              <a:rPr lang="en-US" sz="1400" dirty="0"/>
              <a:t>. </a:t>
            </a:r>
            <a:r>
              <a:rPr lang="en-US" sz="1400" dirty="0" err="1"/>
              <a:t>Война</a:t>
            </a:r>
            <a:r>
              <a:rPr lang="en-US" sz="1400" dirty="0"/>
              <a:t> в </a:t>
            </a:r>
            <a:r>
              <a:rPr lang="en-US" sz="1400" dirty="0" err="1"/>
              <a:t>изображении</a:t>
            </a:r>
            <a:r>
              <a:rPr lang="en-US" sz="1400" dirty="0"/>
              <a:t> </a:t>
            </a:r>
            <a:r>
              <a:rPr lang="en-US" sz="1400" dirty="0" err="1"/>
              <a:t>писателей-фронтовиков</a:t>
            </a:r>
            <a:r>
              <a:rPr lang="en-US" sz="1400" dirty="0"/>
              <a:t> — </a:t>
            </a:r>
            <a:r>
              <a:rPr lang="en-US" sz="1400" dirty="0" err="1"/>
              <a:t>это</a:t>
            </a:r>
            <a:r>
              <a:rPr lang="en-US" sz="1400" dirty="0"/>
              <a:t> и </a:t>
            </a:r>
            <a:r>
              <a:rPr lang="en-US" sz="1400" dirty="0" err="1"/>
              <a:t>подвиги</a:t>
            </a:r>
            <a:r>
              <a:rPr lang="en-US" sz="1400" dirty="0"/>
              <a:t> </a:t>
            </a:r>
            <a:r>
              <a:rPr lang="en-US" sz="1400" dirty="0" err="1"/>
              <a:t>героев</a:t>
            </a:r>
            <a:r>
              <a:rPr lang="en-US" sz="1400" dirty="0"/>
              <a:t>, и </a:t>
            </a:r>
            <a:r>
              <a:rPr lang="en-US" sz="1400" dirty="0" err="1"/>
              <a:t>каждодневный</a:t>
            </a:r>
            <a:r>
              <a:rPr lang="en-US" sz="1400" dirty="0"/>
              <a:t>, </a:t>
            </a:r>
            <a:r>
              <a:rPr lang="en-US" sz="1400" dirty="0" err="1"/>
              <a:t>утомительный</a:t>
            </a:r>
            <a:r>
              <a:rPr lang="en-US" sz="1400" dirty="0"/>
              <a:t> </a:t>
            </a:r>
            <a:r>
              <a:rPr lang="en-US" sz="1400" dirty="0" err="1"/>
              <a:t>труд</a:t>
            </a:r>
            <a:r>
              <a:rPr lang="en-US" sz="1400" dirty="0"/>
              <a:t> </a:t>
            </a:r>
            <a:r>
              <a:rPr lang="en-US" sz="1400" dirty="0" err="1"/>
              <a:t>работников</a:t>
            </a:r>
            <a:r>
              <a:rPr lang="en-US" sz="1400" dirty="0"/>
              <a:t> </a:t>
            </a:r>
            <a:r>
              <a:rPr lang="en-US" sz="1400" dirty="0" err="1"/>
              <a:t>тыла</a:t>
            </a:r>
            <a:r>
              <a:rPr lang="en-US" sz="1400" dirty="0"/>
              <a:t>. </a:t>
            </a:r>
            <a:r>
              <a:rPr lang="en-US" sz="1400" dirty="0" err="1"/>
              <a:t>Несмотря</a:t>
            </a:r>
            <a:r>
              <a:rPr lang="en-US" sz="1400" dirty="0"/>
              <a:t> </a:t>
            </a:r>
            <a:r>
              <a:rPr lang="en-US" sz="1400" dirty="0" err="1"/>
              <a:t>на</a:t>
            </a:r>
            <a:r>
              <a:rPr lang="en-US" sz="1400" dirty="0"/>
              <a:t> </a:t>
            </a:r>
            <a:r>
              <a:rPr lang="en-US" sz="1400" dirty="0" err="1"/>
              <a:t>тяжелое</a:t>
            </a:r>
            <a:r>
              <a:rPr lang="en-US" sz="1400" dirty="0"/>
              <a:t> </a:t>
            </a:r>
            <a:r>
              <a:rPr lang="en-US" sz="1400" dirty="0" err="1"/>
              <a:t>время</a:t>
            </a:r>
            <a:r>
              <a:rPr lang="en-US" sz="1400" dirty="0"/>
              <a:t>, </a:t>
            </a:r>
            <a:r>
              <a:rPr lang="en-US" sz="1400" dirty="0" err="1"/>
              <a:t>произведения</a:t>
            </a:r>
            <a:r>
              <a:rPr lang="en-US" sz="1400" dirty="0"/>
              <a:t> </a:t>
            </a:r>
            <a:r>
              <a:rPr lang="en-US" sz="1400" dirty="0" err="1"/>
              <a:t>продолжали</a:t>
            </a:r>
            <a:r>
              <a:rPr lang="en-US" sz="1400" dirty="0"/>
              <a:t> </a:t>
            </a:r>
            <a:r>
              <a:rPr lang="en-US" sz="1400" dirty="0" err="1"/>
              <a:t>издаваться</a:t>
            </a:r>
            <a:r>
              <a:rPr lang="en-US" sz="1400" dirty="0"/>
              <a:t> и </a:t>
            </a:r>
            <a:r>
              <a:rPr lang="en-US" sz="1400" dirty="0" err="1"/>
              <a:t>были</a:t>
            </a:r>
            <a:r>
              <a:rPr lang="en-US" sz="1400" dirty="0"/>
              <a:t>, </a:t>
            </a:r>
            <a:r>
              <a:rPr lang="en-US" sz="1400" dirty="0" err="1"/>
              <a:t>по</a:t>
            </a:r>
            <a:r>
              <a:rPr lang="en-US" sz="1400" dirty="0"/>
              <a:t> </a:t>
            </a:r>
            <a:r>
              <a:rPr lang="en-US" sz="1400" dirty="0" err="1"/>
              <a:t>выражению</a:t>
            </a:r>
            <a:r>
              <a:rPr lang="en-US" sz="1400" dirty="0"/>
              <a:t> А. </a:t>
            </a:r>
            <a:r>
              <a:rPr lang="en-US" sz="1400" dirty="0" err="1"/>
              <a:t>Толстого</a:t>
            </a:r>
            <a:r>
              <a:rPr lang="en-US" sz="1400" dirty="0"/>
              <a:t>, "</a:t>
            </a:r>
            <a:r>
              <a:rPr lang="en-US" sz="1400" dirty="0" err="1"/>
              <a:t>голосом</a:t>
            </a:r>
            <a:r>
              <a:rPr lang="en-US" sz="1400" dirty="0"/>
              <a:t> </a:t>
            </a:r>
            <a:r>
              <a:rPr lang="en-US" sz="1400" dirty="0" err="1"/>
              <a:t>героической</a:t>
            </a:r>
            <a:r>
              <a:rPr lang="en-US" sz="1400" dirty="0"/>
              <a:t> </a:t>
            </a:r>
            <a:r>
              <a:rPr lang="en-US" sz="1400" dirty="0" err="1"/>
              <a:t>души</a:t>
            </a:r>
            <a:r>
              <a:rPr lang="en-US" sz="1400" dirty="0"/>
              <a:t> </a:t>
            </a:r>
            <a:r>
              <a:rPr lang="en-US" sz="1400" dirty="0" err="1"/>
              <a:t>народа</a:t>
            </a:r>
            <a:r>
              <a:rPr lang="en-US" sz="1400" dirty="0"/>
              <a:t>". </a:t>
            </a:r>
          </a:p>
          <a:p>
            <a:r>
              <a:rPr lang="en-US" sz="1400" dirty="0"/>
              <a:t>В </a:t>
            </a:r>
            <a:r>
              <a:rPr lang="en-US" sz="1400" dirty="0" err="1"/>
              <a:t>два</a:t>
            </a:r>
            <a:r>
              <a:rPr lang="en-US" sz="1400" dirty="0"/>
              <a:t> </a:t>
            </a:r>
            <a:r>
              <a:rPr lang="en-US" sz="1400" dirty="0" err="1"/>
              <a:t>тома</a:t>
            </a:r>
            <a:r>
              <a:rPr lang="en-US" sz="1400" dirty="0"/>
              <a:t> </a:t>
            </a:r>
            <a:r>
              <a:rPr lang="en-US" sz="1400" dirty="0" err="1"/>
              <a:t>прозы</a:t>
            </a:r>
            <a:r>
              <a:rPr lang="en-US" sz="1400" dirty="0"/>
              <a:t> </a:t>
            </a:r>
            <a:r>
              <a:rPr lang="en-US" sz="1400" dirty="0" err="1"/>
              <a:t>вошли</a:t>
            </a:r>
            <a:r>
              <a:rPr lang="en-US" sz="1400" dirty="0"/>
              <a:t> </a:t>
            </a:r>
            <a:r>
              <a:rPr lang="en-US" sz="1400" dirty="0" err="1"/>
              <a:t>лучшие</a:t>
            </a:r>
            <a:r>
              <a:rPr lang="en-US" sz="1400" dirty="0"/>
              <a:t> </a:t>
            </a:r>
            <a:r>
              <a:rPr lang="en-US" sz="1400" dirty="0" err="1"/>
              <a:t>произведения</a:t>
            </a:r>
            <a:r>
              <a:rPr lang="en-US" sz="1400" dirty="0"/>
              <a:t> </a:t>
            </a:r>
            <a:r>
              <a:rPr lang="en-US" sz="1400" dirty="0" err="1"/>
              <a:t>военных</a:t>
            </a:r>
            <a:r>
              <a:rPr lang="en-US" sz="1400" dirty="0"/>
              <a:t> </a:t>
            </a:r>
            <a:r>
              <a:rPr lang="en-US" sz="1400" dirty="0" err="1"/>
              <a:t>лет</a:t>
            </a:r>
            <a:r>
              <a:rPr lang="en-US" sz="1400" dirty="0"/>
              <a:t>, в </a:t>
            </a:r>
            <a:r>
              <a:rPr lang="en-US" sz="1400" dirty="0" err="1"/>
              <a:t>том</a:t>
            </a:r>
            <a:r>
              <a:rPr lang="en-US" sz="1400" dirty="0"/>
              <a:t> </a:t>
            </a:r>
            <a:r>
              <a:rPr lang="en-US" sz="1400" dirty="0" err="1"/>
              <a:t>числе</a:t>
            </a:r>
            <a:r>
              <a:rPr lang="en-US" sz="1400" dirty="0"/>
              <a:t> </a:t>
            </a:r>
            <a:r>
              <a:rPr lang="en-US" sz="1400" dirty="0" err="1"/>
              <a:t>сочинения</a:t>
            </a:r>
            <a:r>
              <a:rPr lang="en-US" sz="1400" dirty="0"/>
              <a:t> А. </a:t>
            </a:r>
            <a:r>
              <a:rPr lang="en-US" sz="1400" dirty="0" err="1"/>
              <a:t>Гайдара</a:t>
            </a:r>
            <a:r>
              <a:rPr lang="en-US" sz="1400" dirty="0"/>
              <a:t>, М. </a:t>
            </a:r>
            <a:r>
              <a:rPr lang="en-US" sz="1400" dirty="0" err="1"/>
              <a:t>Шолохова</a:t>
            </a:r>
            <a:r>
              <a:rPr lang="en-US" sz="1400" dirty="0"/>
              <a:t>, В. </a:t>
            </a:r>
            <a:r>
              <a:rPr lang="en-US" sz="1400" dirty="0" err="1"/>
              <a:t>Катаева</a:t>
            </a:r>
            <a:r>
              <a:rPr lang="en-US" sz="1400" dirty="0"/>
              <a:t>, В. </a:t>
            </a:r>
            <a:r>
              <a:rPr lang="en-US" sz="1400" dirty="0" err="1"/>
              <a:t>Гроссмана</a:t>
            </a:r>
            <a:r>
              <a:rPr lang="en-US" sz="1400" dirty="0"/>
              <a:t>, К. </a:t>
            </a:r>
            <a:r>
              <a:rPr lang="en-US" sz="1400" dirty="0" err="1"/>
              <a:t>Симонова</a:t>
            </a:r>
            <a:r>
              <a:rPr lang="en-US" sz="1400" dirty="0"/>
              <a:t> и </a:t>
            </a:r>
            <a:r>
              <a:rPr lang="en-US" sz="1400" dirty="0" err="1"/>
              <a:t>других</a:t>
            </a:r>
            <a:r>
              <a:rPr lang="en-US" sz="1400" dirty="0"/>
              <a:t>.</a:t>
            </a:r>
          </a:p>
          <a:p>
            <a:r>
              <a:rPr lang="en-US" sz="1400" dirty="0" err="1"/>
              <a:t>Экземпляры</a:t>
            </a:r>
            <a:endParaRPr lang="en-US" sz="1400" dirty="0"/>
          </a:p>
          <a:p>
            <a:r>
              <a:rPr lang="en-US" sz="1400" dirty="0"/>
              <a:t> ЦБ (1), ЦДБ (1), Ф1 (1), Ф2 (1), Ф3 (1), Ф4 (1), Ф5 (1), Ф6 (1), Ф7 (1), Ф8 (1), Ф10 (1), Ф11 (1), Ф12 (1), Ф13 (1), Ф14 (1), Ф15 (1), Ф16 (1), Ф17 (1), Ф18 (1), Ф19 (1), Ф20 (1), Ф21 (1), Ф22 (1), Ф23 (1), Ф24 (1), ПВ (1), Ф25 (1), Ф26 (1), Ф27 (1), Ф28 (1), Ф30 (1)</a:t>
            </a:r>
          </a:p>
          <a:p>
            <a:endParaRPr lang="en-US" sz="1400" dirty="0"/>
          </a:p>
        </p:txBody>
      </p:sp>
    </p:spTree>
    <p:extLst>
      <p:ext uri="{BB962C8B-B14F-4D97-AF65-F5344CB8AC3E}">
        <p14:creationId xmlns:p14="http://schemas.microsoft.com/office/powerpoint/2010/main" xmlns="" val="4251844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C631B17-5F22-4801-9F45-2048D9AD4CED}"/>
              </a:ext>
            </a:extLst>
          </p:cNvPr>
          <p:cNvSpPr>
            <a:spLocks noGrp="1"/>
          </p:cNvSpPr>
          <p:nvPr>
            <p:ph type="title"/>
          </p:nvPr>
        </p:nvSpPr>
        <p:spPr>
          <a:xfrm>
            <a:off x="4553733" y="548464"/>
            <a:ext cx="7092167" cy="1675623"/>
          </a:xfrm>
        </p:spPr>
        <p:txBody>
          <a:bodyPr vert="horz" lIns="91440" tIns="45720" rIns="91440" bIns="45720" rtlCol="0" anchor="b">
            <a:normAutofit/>
          </a:bodyPr>
          <a:lstStyle/>
          <a:p>
            <a:r>
              <a:rPr lang="en-US" sz="1600" b="1" dirty="0" err="1"/>
              <a:t>Победа</a:t>
            </a:r>
            <a:r>
              <a:rPr lang="en-US" sz="1600" b="1" dirty="0"/>
              <a:t>, 1941-1945</a:t>
            </a:r>
            <a:r>
              <a:rPr lang="en-US" sz="1600" dirty="0"/>
              <a:t> : [</a:t>
            </a:r>
            <a:r>
              <a:rPr lang="en-US" sz="1600" dirty="0" err="1"/>
              <a:t>сб</a:t>
            </a:r>
            <a:r>
              <a:rPr lang="en-US" sz="1600" dirty="0"/>
              <a:t>. : в 5 т. : 16+] / </a:t>
            </a:r>
            <a:r>
              <a:rPr lang="en-US" sz="1600" dirty="0" err="1"/>
              <a:t>сост</a:t>
            </a:r>
            <a:r>
              <a:rPr lang="en-US" sz="1600" dirty="0"/>
              <a:t>., </a:t>
            </a:r>
            <a:r>
              <a:rPr lang="en-US" sz="1600" dirty="0" err="1"/>
              <a:t>вступ</a:t>
            </a:r>
            <a:r>
              <a:rPr lang="en-US" sz="1600" dirty="0"/>
              <a:t>. </a:t>
            </a:r>
            <a:r>
              <a:rPr lang="en-US" sz="1600" dirty="0" err="1"/>
              <a:t>ст</a:t>
            </a:r>
            <a:r>
              <a:rPr lang="en-US" sz="1600" dirty="0"/>
              <a:t>., </a:t>
            </a:r>
            <a:r>
              <a:rPr lang="en-US" sz="1600" dirty="0" err="1"/>
              <a:t>биограф</a:t>
            </a:r>
            <a:r>
              <a:rPr lang="en-US" sz="1600" dirty="0"/>
              <a:t>. </a:t>
            </a:r>
            <a:r>
              <a:rPr lang="en-US" sz="1600" dirty="0" err="1"/>
              <a:t>справки</a:t>
            </a:r>
            <a:r>
              <a:rPr lang="en-US" sz="1600" dirty="0"/>
              <a:t> </a:t>
            </a:r>
            <a:r>
              <a:rPr lang="ru-RU" sz="1600" dirty="0" smtClean="0"/>
              <a:t> </a:t>
            </a:r>
            <a:r>
              <a:rPr lang="en-US" sz="1600" dirty="0" smtClean="0"/>
              <a:t>С</a:t>
            </a:r>
            <a:r>
              <a:rPr lang="en-US" sz="1600" dirty="0"/>
              <a:t>. Ф. </a:t>
            </a:r>
            <a:r>
              <a:rPr lang="en-US" sz="1600" dirty="0" err="1"/>
              <a:t>Дмитренко</a:t>
            </a:r>
            <a:r>
              <a:rPr lang="en-US" sz="1600" dirty="0"/>
              <a:t>, </a:t>
            </a:r>
            <a:r>
              <a:rPr lang="en-US" sz="1600" dirty="0" err="1"/>
              <a:t>биограф</a:t>
            </a:r>
            <a:r>
              <a:rPr lang="en-US" sz="1600" dirty="0"/>
              <a:t>. </a:t>
            </a:r>
            <a:r>
              <a:rPr lang="en-US" sz="1600" dirty="0" err="1"/>
              <a:t>справки</a:t>
            </a:r>
            <a:r>
              <a:rPr lang="en-US" sz="1600" dirty="0"/>
              <a:t> Р. Р. </a:t>
            </a:r>
            <a:r>
              <a:rPr lang="en-US" sz="1600" dirty="0" err="1"/>
              <a:t>Кожухарова</a:t>
            </a:r>
            <a:r>
              <a:rPr lang="en-US" sz="1600" dirty="0"/>
              <a:t> ; </a:t>
            </a:r>
            <a:r>
              <a:rPr lang="en-US" sz="1600" dirty="0" err="1"/>
              <a:t>Российское</a:t>
            </a:r>
            <a:r>
              <a:rPr lang="en-US" sz="1600" dirty="0"/>
              <a:t> </a:t>
            </a:r>
            <a:r>
              <a:rPr lang="en-US" sz="1600" dirty="0" err="1"/>
              <a:t>ист</a:t>
            </a:r>
            <a:r>
              <a:rPr lang="en-US" sz="1600" dirty="0"/>
              <a:t>. </a:t>
            </a:r>
            <a:r>
              <a:rPr lang="en-US" sz="1600" dirty="0" err="1"/>
              <a:t>общ-во</a:t>
            </a:r>
            <a:r>
              <a:rPr lang="en-US" sz="1600" dirty="0"/>
              <a:t>. – </a:t>
            </a:r>
            <a:r>
              <a:rPr lang="en-US" sz="1600" dirty="0" err="1"/>
              <a:t>Москва</a:t>
            </a:r>
            <a:r>
              <a:rPr lang="en-US" sz="1600" dirty="0"/>
              <a:t> : </a:t>
            </a:r>
            <a:r>
              <a:rPr lang="en-US" sz="1600" dirty="0" err="1"/>
              <a:t>Эксмо</a:t>
            </a:r>
            <a:r>
              <a:rPr lang="en-US" sz="1600" dirty="0"/>
              <a:t>, 2020. - (</a:t>
            </a:r>
            <a:r>
              <a:rPr lang="en-US" sz="1600" dirty="0" err="1"/>
              <a:t>Президентская</a:t>
            </a:r>
            <a:r>
              <a:rPr lang="en-US" sz="1600" dirty="0"/>
              <a:t> </a:t>
            </a:r>
            <a:r>
              <a:rPr lang="en-US" sz="1600" dirty="0" err="1"/>
              <a:t>историческая</a:t>
            </a:r>
            <a:r>
              <a:rPr lang="en-US" sz="1600" dirty="0"/>
              <a:t> </a:t>
            </a:r>
            <a:r>
              <a:rPr lang="en-US" sz="1600" dirty="0" err="1"/>
              <a:t>библиотека</a:t>
            </a:r>
            <a:r>
              <a:rPr lang="en-US" sz="1600" dirty="0"/>
              <a:t>). - </a:t>
            </a:r>
            <a:r>
              <a:rPr lang="en-US" sz="1600" dirty="0" err="1"/>
              <a:t>Текст</a:t>
            </a:r>
            <a:r>
              <a:rPr lang="en-US" sz="1600" dirty="0"/>
              <a:t> : </a:t>
            </a:r>
            <a:r>
              <a:rPr lang="en-US" sz="1600" dirty="0" err="1"/>
              <a:t>непосредственный</a:t>
            </a:r>
            <a:r>
              <a:rPr lang="en-US" sz="1600" dirty="0"/>
              <a:t>.</a:t>
            </a:r>
            <a:br>
              <a:rPr lang="en-US" sz="1600" dirty="0"/>
            </a:br>
            <a:r>
              <a:rPr lang="en-US" sz="1600" dirty="0"/>
              <a:t>   Т. 3 : </a:t>
            </a:r>
            <a:r>
              <a:rPr lang="en-US" sz="1600" dirty="0" err="1"/>
              <a:t>Поэзия</a:t>
            </a:r>
            <a:r>
              <a:rPr lang="en-US" sz="1600" dirty="0"/>
              <a:t>. - 2020. - 560 с. - ISBN 978-5-04-109786-8.</a:t>
            </a:r>
            <a:br>
              <a:rPr lang="en-US" sz="1600" dirty="0"/>
            </a:br>
            <a:endParaRPr lang="en-US" sz="1600" dirty="0"/>
          </a:p>
        </p:txBody>
      </p:sp>
      <p:pic>
        <p:nvPicPr>
          <p:cNvPr id="6" name="Объект 5">
            <a:extLst>
              <a:ext uri="{FF2B5EF4-FFF2-40B4-BE49-F238E27FC236}">
                <a16:creationId xmlns:a16="http://schemas.microsoft.com/office/drawing/2014/main" xmlns="" id="{6032E4C1-8E59-4EE8-804D-BFA2C79099A8}"/>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317" r="1319"/>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1D5422FF-042C-4435-B325-B07A585A68C0}"/>
              </a:ext>
            </a:extLst>
          </p:cNvPr>
          <p:cNvSpPr>
            <a:spLocks noGrp="1"/>
          </p:cNvSpPr>
          <p:nvPr>
            <p:ph sz="half" idx="2"/>
          </p:nvPr>
        </p:nvSpPr>
        <p:spPr>
          <a:xfrm>
            <a:off x="4381500" y="2409830"/>
            <a:ext cx="7708900" cy="3705217"/>
          </a:xfrm>
        </p:spPr>
        <p:txBody>
          <a:bodyPr vert="horz" lIns="91440" tIns="45720" rIns="91440" bIns="45720" rtlCol="0">
            <a:normAutofit/>
          </a:bodyPr>
          <a:lstStyle/>
          <a:p>
            <a:pPr>
              <a:lnSpc>
                <a:spcPct val="150000"/>
              </a:lnSpc>
            </a:pPr>
            <a:r>
              <a:rPr lang="en-US" sz="1400" dirty="0" err="1"/>
              <a:t>Поэзия</a:t>
            </a:r>
            <a:r>
              <a:rPr lang="en-US" sz="1400" dirty="0"/>
              <a:t> в </a:t>
            </a:r>
            <a:r>
              <a:rPr lang="en-US" sz="1400" dirty="0" err="1"/>
              <a:t>годы</a:t>
            </a:r>
            <a:r>
              <a:rPr lang="en-US" sz="1400" dirty="0"/>
              <a:t> </a:t>
            </a:r>
            <a:r>
              <a:rPr lang="en-US" sz="1400" dirty="0" err="1"/>
              <a:t>войны</a:t>
            </a:r>
            <a:r>
              <a:rPr lang="en-US" sz="1400" dirty="0"/>
              <a:t> </a:t>
            </a:r>
            <a:r>
              <a:rPr lang="en-US" sz="1400" dirty="0" err="1"/>
              <a:t>стала</a:t>
            </a:r>
            <a:r>
              <a:rPr lang="en-US" sz="1400" dirty="0"/>
              <a:t> </a:t>
            </a:r>
            <a:r>
              <a:rPr lang="en-US" sz="1400" dirty="0" err="1"/>
              <a:t>голосом</a:t>
            </a:r>
            <a:r>
              <a:rPr lang="en-US" sz="1400" dirty="0"/>
              <a:t> </a:t>
            </a:r>
            <a:r>
              <a:rPr lang="en-US" sz="1400" dirty="0" err="1"/>
              <a:t>Родины</a:t>
            </a:r>
            <a:r>
              <a:rPr lang="en-US" sz="1400" dirty="0"/>
              <a:t> </a:t>
            </a:r>
            <a:r>
              <a:rPr lang="en-US" sz="1400" dirty="0" err="1"/>
              <a:t>Матери</a:t>
            </a:r>
            <a:r>
              <a:rPr lang="en-US" sz="1400" dirty="0"/>
              <a:t>, </a:t>
            </a:r>
            <a:r>
              <a:rPr lang="en-US" sz="1400" dirty="0" err="1"/>
              <a:t>которая</a:t>
            </a:r>
            <a:r>
              <a:rPr lang="en-US" sz="1400" dirty="0"/>
              <a:t> </a:t>
            </a:r>
            <a:r>
              <a:rPr lang="en-US" sz="1400" dirty="0" err="1"/>
              <a:t>взывала</a:t>
            </a:r>
            <a:r>
              <a:rPr lang="en-US" sz="1400" dirty="0"/>
              <a:t> к </a:t>
            </a:r>
            <a:r>
              <a:rPr lang="en-US" sz="1400" dirty="0" err="1"/>
              <a:t>сынам</a:t>
            </a:r>
            <a:r>
              <a:rPr lang="en-US" sz="1400" dirty="0"/>
              <a:t> с </a:t>
            </a:r>
            <a:r>
              <a:rPr lang="en-US" sz="1400" dirty="0" err="1"/>
              <a:t>плакатов</a:t>
            </a:r>
            <a:r>
              <a:rPr lang="en-US" sz="1400" dirty="0"/>
              <a:t>. </a:t>
            </a:r>
            <a:r>
              <a:rPr lang="en-US" sz="1400" dirty="0" err="1"/>
              <a:t>Стихи</a:t>
            </a:r>
            <a:r>
              <a:rPr lang="en-US" sz="1400" dirty="0"/>
              <a:t> </a:t>
            </a:r>
            <a:r>
              <a:rPr lang="en-US" sz="1400" dirty="0" err="1"/>
              <a:t>возвещали</a:t>
            </a:r>
            <a:r>
              <a:rPr lang="en-US" sz="1400" dirty="0"/>
              <a:t> о </a:t>
            </a:r>
            <a:r>
              <a:rPr lang="en-US" sz="1400" dirty="0" err="1"/>
              <a:t>стойкости</a:t>
            </a:r>
            <a:r>
              <a:rPr lang="en-US" sz="1400" dirty="0"/>
              <a:t> </a:t>
            </a:r>
            <a:r>
              <a:rPr lang="en-US" sz="1400" dirty="0" err="1"/>
              <a:t>духа</a:t>
            </a:r>
            <a:r>
              <a:rPr lang="en-US" sz="1400" dirty="0"/>
              <a:t> и </a:t>
            </a:r>
            <a:r>
              <a:rPr lang="en-US" sz="1400" dirty="0" err="1"/>
              <a:t>облетали</a:t>
            </a:r>
            <a:r>
              <a:rPr lang="en-US" sz="1400" dirty="0"/>
              <a:t> </a:t>
            </a:r>
            <a:r>
              <a:rPr lang="en-US" sz="1400" dirty="0" err="1"/>
              <a:t>даже</a:t>
            </a:r>
            <a:r>
              <a:rPr lang="en-US" sz="1400" dirty="0"/>
              <a:t> </a:t>
            </a:r>
            <a:r>
              <a:rPr lang="en-US" sz="1400" dirty="0" err="1"/>
              <a:t>самые</a:t>
            </a:r>
            <a:r>
              <a:rPr lang="en-US" sz="1400" dirty="0"/>
              <a:t> </a:t>
            </a:r>
            <a:r>
              <a:rPr lang="en-US" sz="1400" dirty="0" err="1"/>
              <a:t>отдаленные</a:t>
            </a:r>
            <a:r>
              <a:rPr lang="en-US" sz="1400" dirty="0"/>
              <a:t> </a:t>
            </a:r>
            <a:r>
              <a:rPr lang="en-US" sz="1400" dirty="0" err="1"/>
              <a:t>уголки</a:t>
            </a:r>
            <a:r>
              <a:rPr lang="en-US" sz="1400" dirty="0"/>
              <a:t> </a:t>
            </a:r>
            <a:r>
              <a:rPr lang="en-US" sz="1400" dirty="0" err="1"/>
              <a:t>фронта</a:t>
            </a:r>
            <a:r>
              <a:rPr lang="en-US" sz="1400" dirty="0"/>
              <a:t>, </a:t>
            </a:r>
            <a:r>
              <a:rPr lang="en-US" sz="1400" dirty="0" err="1"/>
              <a:t>их</a:t>
            </a:r>
            <a:r>
              <a:rPr lang="en-US" sz="1400" dirty="0"/>
              <a:t> </a:t>
            </a:r>
            <a:r>
              <a:rPr lang="en-US" sz="1400" dirty="0" err="1"/>
              <a:t>декларировали</a:t>
            </a:r>
            <a:r>
              <a:rPr lang="en-US" sz="1400" dirty="0"/>
              <a:t> </a:t>
            </a:r>
            <a:r>
              <a:rPr lang="en-US" sz="1400" dirty="0" err="1"/>
              <a:t>по</a:t>
            </a:r>
            <a:r>
              <a:rPr lang="en-US" sz="1400" dirty="0"/>
              <a:t> </a:t>
            </a:r>
            <a:r>
              <a:rPr lang="en-US" sz="1400" dirty="0" err="1"/>
              <a:t>радио</a:t>
            </a:r>
            <a:r>
              <a:rPr lang="en-US" sz="1400" dirty="0"/>
              <a:t>, </a:t>
            </a:r>
            <a:r>
              <a:rPr lang="en-US" sz="1400" dirty="0" err="1"/>
              <a:t>разбавляя</a:t>
            </a:r>
            <a:r>
              <a:rPr lang="en-US" sz="1400" dirty="0"/>
              <a:t> </a:t>
            </a:r>
            <a:r>
              <a:rPr lang="en-US" sz="1400" dirty="0" err="1"/>
              <a:t>новостные</a:t>
            </a:r>
            <a:r>
              <a:rPr lang="en-US" sz="1400" dirty="0"/>
              <a:t> </a:t>
            </a:r>
            <a:r>
              <a:rPr lang="en-US" sz="1400" dirty="0" err="1"/>
              <a:t>сводки</a:t>
            </a:r>
            <a:r>
              <a:rPr lang="en-US" sz="1400" dirty="0"/>
              <a:t>. </a:t>
            </a:r>
            <a:r>
              <a:rPr lang="en-US" sz="1400" dirty="0" err="1"/>
              <a:t>Том</a:t>
            </a:r>
            <a:r>
              <a:rPr lang="en-US" sz="1400" dirty="0"/>
              <a:t> </a:t>
            </a:r>
            <a:r>
              <a:rPr lang="en-US" sz="1400" dirty="0" err="1"/>
              <a:t>включает</a:t>
            </a:r>
            <a:r>
              <a:rPr lang="en-US" sz="1400" dirty="0"/>
              <a:t> в </a:t>
            </a:r>
            <a:r>
              <a:rPr lang="en-US" sz="1400" dirty="0" err="1"/>
              <a:t>себя</a:t>
            </a:r>
            <a:r>
              <a:rPr lang="en-US" sz="1400" dirty="0"/>
              <a:t> </a:t>
            </a:r>
            <a:r>
              <a:rPr lang="en-US" sz="1400" dirty="0" err="1"/>
              <a:t>лучшие</a:t>
            </a:r>
            <a:r>
              <a:rPr lang="en-US" sz="1400" dirty="0"/>
              <a:t> </a:t>
            </a:r>
            <a:r>
              <a:rPr lang="en-US" sz="1400" dirty="0" err="1"/>
              <a:t>поэтические</a:t>
            </a:r>
            <a:r>
              <a:rPr lang="en-US" sz="1400" dirty="0"/>
              <a:t> </a:t>
            </a:r>
            <a:r>
              <a:rPr lang="en-US" sz="1400" dirty="0" err="1"/>
              <a:t>произведения</a:t>
            </a:r>
            <a:r>
              <a:rPr lang="en-US" sz="1400" dirty="0"/>
              <a:t>, </a:t>
            </a:r>
            <a:r>
              <a:rPr lang="en-US" sz="1400" dirty="0" err="1"/>
              <a:t>среди</a:t>
            </a:r>
            <a:r>
              <a:rPr lang="en-US" sz="1400" dirty="0"/>
              <a:t> </a:t>
            </a:r>
            <a:r>
              <a:rPr lang="en-US" sz="1400" dirty="0" err="1"/>
              <a:t>авторов</a:t>
            </a:r>
            <a:r>
              <a:rPr lang="en-US" sz="1400" dirty="0"/>
              <a:t> </a:t>
            </a:r>
            <a:r>
              <a:rPr lang="en-US" sz="1400" dirty="0" err="1"/>
              <a:t>сборника</a:t>
            </a:r>
            <a:r>
              <a:rPr lang="en-US" sz="1400" dirty="0"/>
              <a:t> – К. </a:t>
            </a:r>
            <a:r>
              <a:rPr lang="en-US" sz="1400" dirty="0" err="1"/>
              <a:t>Симонов</a:t>
            </a:r>
            <a:r>
              <a:rPr lang="en-US" sz="1400" dirty="0"/>
              <a:t>, А. </a:t>
            </a:r>
            <a:r>
              <a:rPr lang="en-US" sz="1400" dirty="0" err="1"/>
              <a:t>Твардовский</a:t>
            </a:r>
            <a:r>
              <a:rPr lang="en-US" sz="1400" dirty="0"/>
              <a:t>, С. </a:t>
            </a:r>
            <a:r>
              <a:rPr lang="en-US" sz="1400" dirty="0" err="1"/>
              <a:t>Васильев</a:t>
            </a:r>
            <a:r>
              <a:rPr lang="en-US" sz="1400" dirty="0"/>
              <a:t>, В. </a:t>
            </a:r>
            <a:r>
              <a:rPr lang="en-US" sz="1400" dirty="0" err="1"/>
              <a:t>Лебедев-Кумач</a:t>
            </a:r>
            <a:r>
              <a:rPr lang="en-US" sz="1400" dirty="0"/>
              <a:t> и </a:t>
            </a:r>
            <a:r>
              <a:rPr lang="en-US" sz="1400" dirty="0" err="1"/>
              <a:t>другие</a:t>
            </a:r>
            <a:r>
              <a:rPr lang="en-US" sz="1400" dirty="0"/>
              <a:t>.</a:t>
            </a:r>
          </a:p>
          <a:p>
            <a:pPr>
              <a:lnSpc>
                <a:spcPct val="150000"/>
              </a:lnSpc>
            </a:pPr>
            <a:r>
              <a:rPr lang="en-US" sz="1400" dirty="0" err="1"/>
              <a:t>Экземпляры</a:t>
            </a:r>
            <a:endParaRPr lang="en-US" sz="1400" dirty="0"/>
          </a:p>
          <a:p>
            <a:pPr>
              <a:lnSpc>
                <a:spcPct val="150000"/>
              </a:lnSpc>
            </a:pPr>
            <a:r>
              <a:rPr lang="en-US" sz="1400" dirty="0"/>
              <a:t>ЦБ (1), ЦДБ (1), Ф1 (1), Ф2 (1), Ф3 (1), Ф4 (1), Ф5 (1), Ф6 (1), Ф7 (1), Ф8 (1), Ф10 (1), Ф11 (1), Ф12 (1), Ф13 (1), Ф14 (1), Ф15 (1), Ф16 (1), Ф17 (1), Ф18 (1), Ф19 (1), Ф20 (1), Ф21 (1), Ф22 (1), Ф23 (1), Ф24 (1), ПВ (1), Ф25 (1), Ф26 (1), Ф27 (1), Ф28 (1), Ф30 (1)</a:t>
            </a:r>
          </a:p>
          <a:p>
            <a:endParaRPr lang="en-US" sz="1400" dirty="0"/>
          </a:p>
          <a:p>
            <a:endParaRPr lang="en-US" sz="1400" dirty="0"/>
          </a:p>
        </p:txBody>
      </p:sp>
    </p:spTree>
    <p:extLst>
      <p:ext uri="{BB962C8B-B14F-4D97-AF65-F5344CB8AC3E}">
        <p14:creationId xmlns:p14="http://schemas.microsoft.com/office/powerpoint/2010/main" xmlns="" val="2825618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D66E9D33-F036-4F7C-A20F-9682CD4B4E30}"/>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Победа</a:t>
            </a:r>
            <a:r>
              <a:rPr lang="en-US" sz="1900" b="1" dirty="0"/>
              <a:t>, 1941-1945</a:t>
            </a:r>
            <a:r>
              <a:rPr lang="en-US" sz="1900" dirty="0"/>
              <a:t> : [</a:t>
            </a:r>
            <a:r>
              <a:rPr lang="en-US" sz="1900" dirty="0" err="1"/>
              <a:t>сб</a:t>
            </a:r>
            <a:r>
              <a:rPr lang="en-US" sz="1900" dirty="0"/>
              <a:t>. : в 5 т. : 16+] / </a:t>
            </a:r>
            <a:r>
              <a:rPr lang="en-US" sz="1900" dirty="0" err="1"/>
              <a:t>сост</a:t>
            </a:r>
            <a:r>
              <a:rPr lang="en-US" sz="1900" dirty="0"/>
              <a:t>., </a:t>
            </a:r>
            <a:r>
              <a:rPr lang="en-US" sz="1900" dirty="0" err="1"/>
              <a:t>вступ</a:t>
            </a:r>
            <a:r>
              <a:rPr lang="en-US" sz="1900" dirty="0"/>
              <a:t>. </a:t>
            </a:r>
            <a:r>
              <a:rPr lang="en-US" sz="1900" dirty="0" err="1"/>
              <a:t>ст</a:t>
            </a:r>
            <a:r>
              <a:rPr lang="en-US" sz="1900" dirty="0"/>
              <a:t>., </a:t>
            </a:r>
            <a:r>
              <a:rPr lang="en-US" sz="1900" dirty="0" err="1"/>
              <a:t>биограф</a:t>
            </a:r>
            <a:r>
              <a:rPr lang="en-US" sz="1900" dirty="0"/>
              <a:t>. </a:t>
            </a:r>
            <a:r>
              <a:rPr lang="en-US" sz="1900" dirty="0" err="1"/>
              <a:t>справки</a:t>
            </a:r>
            <a:r>
              <a:rPr lang="en-US" sz="1900" dirty="0"/>
              <a:t> Е. Н. </a:t>
            </a:r>
            <a:r>
              <a:rPr lang="en-US" sz="1900" dirty="0" err="1"/>
              <a:t>Пенской</a:t>
            </a:r>
            <a:r>
              <a:rPr lang="en-US" sz="1900" dirty="0"/>
              <a:t> ; </a:t>
            </a:r>
            <a:r>
              <a:rPr lang="en-US" sz="1900" dirty="0" err="1"/>
              <a:t>Российское</a:t>
            </a:r>
            <a:r>
              <a:rPr lang="en-US" sz="1900" dirty="0"/>
              <a:t> </a:t>
            </a:r>
            <a:r>
              <a:rPr lang="en-US" sz="1900" dirty="0" err="1"/>
              <a:t>ист</a:t>
            </a:r>
            <a:r>
              <a:rPr lang="en-US" sz="1900" dirty="0"/>
              <a:t>. </a:t>
            </a:r>
            <a:r>
              <a:rPr lang="en-US" sz="1900" dirty="0" err="1"/>
              <a:t>общ-во</a:t>
            </a:r>
            <a:r>
              <a:rPr lang="en-US" sz="1900" dirty="0"/>
              <a:t>. – </a:t>
            </a:r>
            <a:r>
              <a:rPr lang="en-US" sz="1900" dirty="0" err="1"/>
              <a:t>Москва</a:t>
            </a:r>
            <a:r>
              <a:rPr lang="en-US" sz="1900" dirty="0"/>
              <a:t> : </a:t>
            </a:r>
            <a:r>
              <a:rPr lang="en-US" sz="1900" dirty="0" err="1"/>
              <a:t>Эксмо</a:t>
            </a:r>
            <a:r>
              <a:rPr lang="en-US" sz="1900" dirty="0"/>
              <a:t>, 2020. - (</a:t>
            </a:r>
            <a:r>
              <a:rPr lang="en-US" sz="1900" dirty="0" err="1"/>
              <a:t>Президентская</a:t>
            </a:r>
            <a:r>
              <a:rPr lang="en-US" sz="1900" dirty="0"/>
              <a:t> </a:t>
            </a:r>
            <a:r>
              <a:rPr lang="en-US" sz="1900" dirty="0" err="1"/>
              <a:t>историческая</a:t>
            </a:r>
            <a:r>
              <a:rPr lang="en-US" sz="1900" dirty="0"/>
              <a:t> </a:t>
            </a:r>
            <a:r>
              <a:rPr lang="en-US" sz="1900" dirty="0" err="1"/>
              <a:t>библиотека</a:t>
            </a:r>
            <a:r>
              <a:rPr lang="en-US" sz="1900" dirty="0"/>
              <a:t>). - </a:t>
            </a:r>
            <a:r>
              <a:rPr lang="en-US" sz="1900" dirty="0" err="1"/>
              <a:t>Текст</a:t>
            </a:r>
            <a:r>
              <a:rPr lang="en-US" sz="1900" dirty="0"/>
              <a:t> : </a:t>
            </a:r>
            <a:r>
              <a:rPr lang="en-US" sz="1900" dirty="0" err="1"/>
              <a:t>непосредственный</a:t>
            </a:r>
            <a:r>
              <a:rPr lang="en-US" sz="1900" dirty="0"/>
              <a:t>.</a:t>
            </a:r>
            <a:br>
              <a:rPr lang="en-US" sz="1900" dirty="0"/>
            </a:br>
            <a:r>
              <a:rPr lang="en-US" sz="1900" dirty="0"/>
              <a:t>   Т. 4 : </a:t>
            </a:r>
            <a:r>
              <a:rPr lang="en-US" sz="1900" dirty="0" err="1"/>
              <a:t>Драматургия</a:t>
            </a:r>
            <a:r>
              <a:rPr lang="en-US" sz="1900" dirty="0"/>
              <a:t>. - 2020. - 576 с. - ISBN 978-5-04-109760-8.</a:t>
            </a:r>
            <a:br>
              <a:rPr lang="en-US" sz="1900" dirty="0"/>
            </a:br>
            <a:endParaRPr lang="en-US" sz="1900" dirty="0"/>
          </a:p>
        </p:txBody>
      </p:sp>
      <p:pic>
        <p:nvPicPr>
          <p:cNvPr id="6" name="Объект 5">
            <a:extLst>
              <a:ext uri="{FF2B5EF4-FFF2-40B4-BE49-F238E27FC236}">
                <a16:creationId xmlns:a16="http://schemas.microsoft.com/office/drawing/2014/main" xmlns="" id="{16B06166-8AA5-4686-A4BB-B9C7A07D305F}"/>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000" r="1255"/>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3009AF9F-8F13-47F1-93CE-FC3AFB46DEF4}"/>
              </a:ext>
            </a:extLst>
          </p:cNvPr>
          <p:cNvSpPr>
            <a:spLocks noGrp="1"/>
          </p:cNvSpPr>
          <p:nvPr>
            <p:ph sz="half" idx="2"/>
          </p:nvPr>
        </p:nvSpPr>
        <p:spPr>
          <a:xfrm>
            <a:off x="4196498" y="2409830"/>
            <a:ext cx="7538302" cy="3705217"/>
          </a:xfrm>
        </p:spPr>
        <p:txBody>
          <a:bodyPr vert="horz" lIns="91440" tIns="45720" rIns="91440" bIns="45720" rtlCol="0">
            <a:normAutofit/>
          </a:bodyPr>
          <a:lstStyle/>
          <a:p>
            <a:r>
              <a:rPr lang="en-US" sz="2000" dirty="0"/>
              <a:t>В </a:t>
            </a:r>
            <a:r>
              <a:rPr lang="en-US" sz="2000" dirty="0" err="1"/>
              <a:t>драматургии</a:t>
            </a:r>
            <a:r>
              <a:rPr lang="en-US" sz="2000" dirty="0"/>
              <a:t> </a:t>
            </a:r>
            <a:r>
              <a:rPr lang="en-US" sz="2000" dirty="0" err="1"/>
              <a:t>ведущей</a:t>
            </a:r>
            <a:r>
              <a:rPr lang="en-US" sz="2000" dirty="0"/>
              <a:t> </a:t>
            </a:r>
            <a:r>
              <a:rPr lang="en-US" sz="2000" dirty="0" err="1"/>
              <a:t>темой</a:t>
            </a:r>
            <a:r>
              <a:rPr lang="en-US" sz="2000" dirty="0"/>
              <a:t> </a:t>
            </a:r>
            <a:r>
              <a:rPr lang="en-US" sz="2000" dirty="0" err="1"/>
              <a:t>была</a:t>
            </a:r>
            <a:r>
              <a:rPr lang="en-US" sz="2000" dirty="0"/>
              <a:t> "</a:t>
            </a:r>
            <a:r>
              <a:rPr lang="en-US" sz="2000" dirty="0" err="1"/>
              <a:t>правда</a:t>
            </a:r>
            <a:r>
              <a:rPr lang="en-US" sz="2000" dirty="0"/>
              <a:t> о </a:t>
            </a:r>
            <a:r>
              <a:rPr lang="en-US" sz="2000" dirty="0" err="1"/>
              <a:t>войне</a:t>
            </a:r>
            <a:r>
              <a:rPr lang="en-US" sz="2000" dirty="0"/>
              <a:t>". </a:t>
            </a:r>
            <a:r>
              <a:rPr lang="en-US" sz="2000" dirty="0" err="1"/>
              <a:t>Пьесы</a:t>
            </a:r>
            <a:r>
              <a:rPr lang="en-US" sz="2000" dirty="0"/>
              <a:t>, в </a:t>
            </a:r>
            <a:r>
              <a:rPr lang="en-US" sz="2000" dirty="0" err="1"/>
              <a:t>которых</a:t>
            </a:r>
            <a:r>
              <a:rPr lang="en-US" sz="2000" dirty="0"/>
              <a:t> </a:t>
            </a:r>
            <a:r>
              <a:rPr lang="en-US" sz="2000" dirty="0" err="1"/>
              <a:t>сочетались</a:t>
            </a:r>
            <a:r>
              <a:rPr lang="en-US" sz="2000" dirty="0"/>
              <a:t> </a:t>
            </a:r>
            <a:r>
              <a:rPr lang="en-US" sz="2000" dirty="0" err="1"/>
              <a:t>героическая</a:t>
            </a:r>
            <a:r>
              <a:rPr lang="en-US" sz="2000" dirty="0"/>
              <a:t> </a:t>
            </a:r>
            <a:r>
              <a:rPr lang="en-US" sz="2000" dirty="0" err="1"/>
              <a:t>приподнятость</a:t>
            </a:r>
            <a:r>
              <a:rPr lang="en-US" sz="2000" dirty="0"/>
              <a:t>, </a:t>
            </a:r>
            <a:r>
              <a:rPr lang="en-US" sz="2000" dirty="0" err="1"/>
              <a:t>но</a:t>
            </a:r>
            <a:r>
              <a:rPr lang="en-US" sz="2000" dirty="0"/>
              <a:t> в </a:t>
            </a:r>
            <a:r>
              <a:rPr lang="en-US" sz="2000" dirty="0" err="1"/>
              <a:t>то</a:t>
            </a:r>
            <a:r>
              <a:rPr lang="en-US" sz="2000" dirty="0"/>
              <a:t> </a:t>
            </a:r>
            <a:r>
              <a:rPr lang="en-US" sz="2000" dirty="0" err="1"/>
              <a:t>же</a:t>
            </a:r>
            <a:r>
              <a:rPr lang="en-US" sz="2000" dirty="0"/>
              <a:t> </a:t>
            </a:r>
            <a:r>
              <a:rPr lang="en-US" sz="2000" dirty="0" err="1"/>
              <a:t>время</a:t>
            </a:r>
            <a:r>
              <a:rPr lang="en-US" sz="2000" dirty="0"/>
              <a:t> </a:t>
            </a:r>
            <a:r>
              <a:rPr lang="en-US" sz="2000" dirty="0" err="1"/>
              <a:t>простота</a:t>
            </a:r>
            <a:r>
              <a:rPr lang="en-US" sz="2000" dirty="0"/>
              <a:t> и </a:t>
            </a:r>
            <a:r>
              <a:rPr lang="en-US" sz="2000" dirty="0" err="1"/>
              <a:t>будничность</a:t>
            </a:r>
            <a:r>
              <a:rPr lang="en-US" sz="2000" dirty="0"/>
              <a:t>, </a:t>
            </a:r>
            <a:r>
              <a:rPr lang="en-US" sz="2000" dirty="0" err="1"/>
              <a:t>вошли</a:t>
            </a:r>
            <a:r>
              <a:rPr lang="en-US" sz="2000" dirty="0"/>
              <a:t> в </a:t>
            </a:r>
            <a:r>
              <a:rPr lang="en-US" sz="2000" dirty="0" err="1"/>
              <a:t>историю</a:t>
            </a:r>
            <a:r>
              <a:rPr lang="en-US" sz="2000" dirty="0"/>
              <a:t> </a:t>
            </a:r>
            <a:r>
              <a:rPr lang="en-US" sz="2000" dirty="0" err="1"/>
              <a:t>драматургии</a:t>
            </a:r>
            <a:r>
              <a:rPr lang="en-US" sz="2000" dirty="0"/>
              <a:t>.</a:t>
            </a:r>
          </a:p>
          <a:p>
            <a:r>
              <a:rPr lang="en-US" sz="2000" dirty="0"/>
              <a:t>В </a:t>
            </a:r>
            <a:r>
              <a:rPr lang="en-US" sz="2000" dirty="0" err="1"/>
              <a:t>составе</a:t>
            </a:r>
            <a:r>
              <a:rPr lang="en-US" sz="2000" dirty="0"/>
              <a:t> </a:t>
            </a:r>
            <a:r>
              <a:rPr lang="en-US" sz="2000" dirty="0" err="1"/>
              <a:t>тома</a:t>
            </a:r>
            <a:r>
              <a:rPr lang="en-US" sz="2000" dirty="0"/>
              <a:t> — </a:t>
            </a:r>
            <a:r>
              <a:rPr lang="en-US" sz="2000" dirty="0" err="1"/>
              <a:t>пьесы</a:t>
            </a:r>
            <a:r>
              <a:rPr lang="en-US" sz="2000" dirty="0"/>
              <a:t> М. </a:t>
            </a:r>
            <a:r>
              <a:rPr lang="en-US" sz="2000" dirty="0" err="1"/>
              <a:t>Зощенко</a:t>
            </a:r>
            <a:r>
              <a:rPr lang="en-US" sz="2000" dirty="0"/>
              <a:t> и Е. </a:t>
            </a:r>
            <a:r>
              <a:rPr lang="en-US" sz="2000" dirty="0" err="1"/>
              <a:t>Шварца</a:t>
            </a:r>
            <a:r>
              <a:rPr lang="en-US" sz="2000" dirty="0"/>
              <a:t>, </a:t>
            </a:r>
            <a:r>
              <a:rPr lang="ru-RU" sz="2000" dirty="0"/>
              <a:t> </a:t>
            </a:r>
          </a:p>
          <a:p>
            <a:pPr marL="0" indent="0">
              <a:buNone/>
            </a:pPr>
            <a:r>
              <a:rPr lang="en-US" sz="2000" dirty="0"/>
              <a:t>А. </a:t>
            </a:r>
            <a:r>
              <a:rPr lang="en-US" sz="2000" dirty="0" err="1"/>
              <a:t>Афиногенова</a:t>
            </a:r>
            <a:r>
              <a:rPr lang="en-US" sz="2000" dirty="0"/>
              <a:t>, К. </a:t>
            </a:r>
            <a:r>
              <a:rPr lang="en-US" sz="2000" dirty="0" err="1"/>
              <a:t>Симонова</a:t>
            </a:r>
            <a:r>
              <a:rPr lang="en-US" sz="2000" dirty="0"/>
              <a:t>, О. </a:t>
            </a:r>
            <a:r>
              <a:rPr lang="en-US" sz="2000" dirty="0" err="1"/>
              <a:t>Берггольц</a:t>
            </a:r>
            <a:r>
              <a:rPr lang="en-US" sz="2000" dirty="0"/>
              <a:t> и Г. </a:t>
            </a:r>
            <a:r>
              <a:rPr lang="en-US" sz="2000" dirty="0" err="1"/>
              <a:t>Макогоненко</a:t>
            </a:r>
            <a:r>
              <a:rPr lang="en-US" sz="2000" dirty="0"/>
              <a:t> и </a:t>
            </a:r>
            <a:r>
              <a:rPr lang="ru-RU" sz="2000" dirty="0"/>
              <a:t>     </a:t>
            </a:r>
            <a:r>
              <a:rPr lang="en-US" sz="2000" dirty="0" err="1"/>
              <a:t>др</a:t>
            </a:r>
            <a:r>
              <a:rPr lang="en-US" sz="2000" dirty="0"/>
              <a:t>.</a:t>
            </a:r>
            <a:endParaRPr lang="ru-RU" sz="2000" dirty="0"/>
          </a:p>
          <a:p>
            <a:r>
              <a:rPr lang="en-US" sz="2000" dirty="0" err="1"/>
              <a:t>Экземпляры</a:t>
            </a:r>
            <a:endParaRPr lang="en-US" sz="2000" dirty="0"/>
          </a:p>
          <a:p>
            <a:r>
              <a:rPr lang="en-US" sz="2000" dirty="0"/>
              <a:t>ЦБ (1), ЦДБ (1), Ф1 (1), Ф2 (1), Ф3 (1), Ф4 (1), Ф5 (1), Ф6 (1), Ф7 (1), Ф8 (1), Ф10 (1), Ф11 (1), Ф12 (1), Ф13 (1), Ф14 (1), Ф15 (1), Ф16 (1), Ф17 (1), Ф18 (1), Ф19 (1), Ф20 (1), Ф21 (1), Ф22 (1), Ф23 (1), Ф24 (1), ПВ (1), Ф25 (1), Ф26 (1), Ф27 (1), Ф28 (1), Ф30 (1)</a:t>
            </a:r>
          </a:p>
          <a:p>
            <a:endParaRPr lang="en-US" sz="2000" dirty="0"/>
          </a:p>
          <a:p>
            <a:endParaRPr lang="en-US" sz="2000" dirty="0"/>
          </a:p>
        </p:txBody>
      </p:sp>
    </p:spTree>
    <p:extLst>
      <p:ext uri="{BB962C8B-B14F-4D97-AF65-F5344CB8AC3E}">
        <p14:creationId xmlns:p14="http://schemas.microsoft.com/office/powerpoint/2010/main" xmlns="" val="3691245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10015D1-35D2-4A8C-8B0E-54120C0E988A}"/>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600" b="1" dirty="0" err="1"/>
              <a:t>Победа</a:t>
            </a:r>
            <a:r>
              <a:rPr lang="en-US" sz="1600" b="1" dirty="0"/>
              <a:t>, 1941-1945 </a:t>
            </a:r>
            <a:r>
              <a:rPr lang="en-US" sz="1600" dirty="0"/>
              <a:t>: [</a:t>
            </a:r>
            <a:r>
              <a:rPr lang="en-US" sz="1600" dirty="0" err="1"/>
              <a:t>сб</a:t>
            </a:r>
            <a:r>
              <a:rPr lang="en-US" sz="1600" dirty="0"/>
              <a:t>. : в 5 т. : 16+] / </a:t>
            </a:r>
            <a:r>
              <a:rPr lang="en-US" sz="1600" dirty="0" err="1"/>
              <a:t>сост</a:t>
            </a:r>
            <a:r>
              <a:rPr lang="en-US" sz="1600" dirty="0"/>
              <a:t>., </a:t>
            </a:r>
            <a:r>
              <a:rPr lang="en-US" sz="1600" dirty="0" err="1"/>
              <a:t>вступ</a:t>
            </a:r>
            <a:r>
              <a:rPr lang="en-US" sz="1600" dirty="0"/>
              <a:t>. </a:t>
            </a:r>
            <a:r>
              <a:rPr lang="en-US" sz="1600" dirty="0" err="1"/>
              <a:t>ст</a:t>
            </a:r>
            <a:r>
              <a:rPr lang="en-US" sz="1600" dirty="0"/>
              <a:t>., </a:t>
            </a:r>
            <a:r>
              <a:rPr lang="en-US" sz="1600" dirty="0" err="1"/>
              <a:t>биограф</a:t>
            </a:r>
            <a:r>
              <a:rPr lang="en-US" sz="1600" dirty="0"/>
              <a:t>. </a:t>
            </a:r>
            <a:r>
              <a:rPr lang="en-US" sz="1600" dirty="0" err="1"/>
              <a:t>справки</a:t>
            </a:r>
            <a:r>
              <a:rPr lang="en-US" sz="1600" dirty="0"/>
              <a:t> </a:t>
            </a:r>
            <a:r>
              <a:rPr lang="ru-RU" sz="1600" dirty="0"/>
              <a:t/>
            </a:r>
            <a:br>
              <a:rPr lang="ru-RU" sz="1600" dirty="0"/>
            </a:br>
            <a:r>
              <a:rPr lang="en-US" sz="1600" dirty="0"/>
              <a:t>О. В. </a:t>
            </a:r>
            <a:r>
              <a:rPr lang="en-US" sz="1600" dirty="0" err="1"/>
              <a:t>Быстровой</a:t>
            </a:r>
            <a:r>
              <a:rPr lang="en-US" sz="1600" dirty="0"/>
              <a:t> ; </a:t>
            </a:r>
            <a:r>
              <a:rPr lang="en-US" sz="1600" dirty="0" err="1"/>
              <a:t>Российское</a:t>
            </a:r>
            <a:r>
              <a:rPr lang="en-US" sz="1600" dirty="0"/>
              <a:t> </a:t>
            </a:r>
            <a:r>
              <a:rPr lang="en-US" sz="1600" dirty="0" err="1"/>
              <a:t>ист</a:t>
            </a:r>
            <a:r>
              <a:rPr lang="en-US" sz="1600" dirty="0"/>
              <a:t>. </a:t>
            </a:r>
            <a:r>
              <a:rPr lang="en-US" sz="1600" dirty="0" err="1"/>
              <a:t>общ-во</a:t>
            </a:r>
            <a:r>
              <a:rPr lang="en-US" sz="1600" dirty="0"/>
              <a:t>. - </a:t>
            </a:r>
            <a:r>
              <a:rPr lang="en-US" sz="1600" dirty="0" err="1"/>
              <a:t>Москва</a:t>
            </a:r>
            <a:r>
              <a:rPr lang="en-US" sz="1600" dirty="0"/>
              <a:t> : </a:t>
            </a:r>
            <a:r>
              <a:rPr lang="en-US" sz="1600" dirty="0" err="1"/>
              <a:t>Эксмо</a:t>
            </a:r>
            <a:r>
              <a:rPr lang="en-US" sz="1600" dirty="0"/>
              <a:t>, 2020. - (</a:t>
            </a:r>
            <a:r>
              <a:rPr lang="en-US" sz="1600" dirty="0" err="1"/>
              <a:t>Президентская</a:t>
            </a:r>
            <a:r>
              <a:rPr lang="en-US" sz="1600" dirty="0"/>
              <a:t> </a:t>
            </a:r>
            <a:r>
              <a:rPr lang="en-US" sz="1600" dirty="0" err="1"/>
              <a:t>историческая</a:t>
            </a:r>
            <a:r>
              <a:rPr lang="en-US" sz="1600" dirty="0"/>
              <a:t> </a:t>
            </a:r>
            <a:r>
              <a:rPr lang="en-US" sz="1600" dirty="0" err="1"/>
              <a:t>библиотека</a:t>
            </a:r>
            <a:r>
              <a:rPr lang="en-US" sz="1600" dirty="0"/>
              <a:t>). - </a:t>
            </a:r>
            <a:r>
              <a:rPr lang="en-US" sz="1600" dirty="0" err="1"/>
              <a:t>Текст</a:t>
            </a:r>
            <a:r>
              <a:rPr lang="en-US" sz="1600" dirty="0"/>
              <a:t> : </a:t>
            </a:r>
            <a:r>
              <a:rPr lang="en-US" sz="1600" dirty="0" err="1"/>
              <a:t>непосредственный</a:t>
            </a:r>
            <a:r>
              <a:rPr lang="en-US" sz="1600" dirty="0"/>
              <a:t>.</a:t>
            </a:r>
            <a:br>
              <a:rPr lang="en-US" sz="1600" dirty="0"/>
            </a:br>
            <a:r>
              <a:rPr lang="en-US" sz="1600" dirty="0"/>
              <a:t>Т. 5 : </a:t>
            </a:r>
            <a:r>
              <a:rPr lang="en-US" sz="1600" dirty="0" err="1"/>
              <a:t>Публицистика</a:t>
            </a:r>
            <a:r>
              <a:rPr lang="en-US" sz="1600" dirty="0"/>
              <a:t>. - 2020. - 448 с. - ISBN 978-5-04-109830-8.</a:t>
            </a:r>
            <a:br>
              <a:rPr lang="en-US" sz="1600" dirty="0"/>
            </a:br>
            <a:r>
              <a:rPr lang="en-US" sz="1600" dirty="0"/>
              <a:t/>
            </a:r>
            <a:br>
              <a:rPr lang="en-US" sz="1600" dirty="0"/>
            </a:br>
            <a:endParaRPr lang="en-US" sz="1600" dirty="0"/>
          </a:p>
        </p:txBody>
      </p:sp>
      <p:pic>
        <p:nvPicPr>
          <p:cNvPr id="6" name="Объект 5" descr="Изображение выглядит как зеленый, проигрыватель, мяч, вода&#10;&#10;Автоматически созданное описание">
            <a:extLst>
              <a:ext uri="{FF2B5EF4-FFF2-40B4-BE49-F238E27FC236}">
                <a16:creationId xmlns:a16="http://schemas.microsoft.com/office/drawing/2014/main" xmlns="" id="{25194FAE-189D-41FD-9E99-8BD86EEE675E}"/>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502"/>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7BCF2A81-1EBE-45C0-9804-CD56719CA4C4}"/>
              </a:ext>
            </a:extLst>
          </p:cNvPr>
          <p:cNvSpPr>
            <a:spLocks noGrp="1"/>
          </p:cNvSpPr>
          <p:nvPr>
            <p:ph sz="half" idx="2"/>
          </p:nvPr>
        </p:nvSpPr>
        <p:spPr>
          <a:xfrm>
            <a:off x="4553734" y="2409830"/>
            <a:ext cx="7295366" cy="3899706"/>
          </a:xfrm>
        </p:spPr>
        <p:txBody>
          <a:bodyPr vert="horz" lIns="91440" tIns="45720" rIns="91440" bIns="45720" rtlCol="0">
            <a:normAutofit/>
          </a:bodyPr>
          <a:lstStyle/>
          <a:p>
            <a:r>
              <a:rPr lang="en-US" sz="1600" dirty="0"/>
              <a:t>С </a:t>
            </a:r>
            <a:r>
              <a:rPr lang="en-US" sz="1600" dirty="0" err="1"/>
              <a:t>первых</a:t>
            </a:r>
            <a:r>
              <a:rPr lang="en-US" sz="1600" dirty="0"/>
              <a:t> </a:t>
            </a:r>
            <a:r>
              <a:rPr lang="en-US" sz="1600" dirty="0" err="1"/>
              <a:t>дней</a:t>
            </a:r>
            <a:r>
              <a:rPr lang="en-US" sz="1600" dirty="0"/>
              <a:t> </a:t>
            </a:r>
            <a:r>
              <a:rPr lang="en-US" sz="1600" dirty="0" err="1"/>
              <a:t>войны</a:t>
            </a:r>
            <a:r>
              <a:rPr lang="en-US" sz="1600" dirty="0"/>
              <a:t> </a:t>
            </a:r>
            <a:r>
              <a:rPr lang="en-US" sz="1600" dirty="0" err="1"/>
              <a:t>на</a:t>
            </a:r>
            <a:r>
              <a:rPr lang="en-US" sz="1600" dirty="0"/>
              <a:t> </a:t>
            </a:r>
            <a:r>
              <a:rPr lang="en-US" sz="1600" dirty="0" err="1"/>
              <a:t>страницах</a:t>
            </a:r>
            <a:r>
              <a:rPr lang="en-US" sz="1600" dirty="0"/>
              <a:t> </a:t>
            </a:r>
            <a:r>
              <a:rPr lang="en-US" sz="1600" dirty="0" err="1"/>
              <a:t>периодических</a:t>
            </a:r>
            <a:r>
              <a:rPr lang="en-US" sz="1600" dirty="0"/>
              <a:t> </a:t>
            </a:r>
            <a:r>
              <a:rPr lang="en-US" sz="1600" dirty="0" err="1"/>
              <a:t>газет</a:t>
            </a:r>
            <a:r>
              <a:rPr lang="en-US" sz="1600" dirty="0"/>
              <a:t> и </a:t>
            </a:r>
            <a:r>
              <a:rPr lang="en-US" sz="1600" dirty="0" err="1"/>
              <a:t>журналов</a:t>
            </a:r>
            <a:r>
              <a:rPr lang="en-US" sz="1600" dirty="0"/>
              <a:t> </a:t>
            </a:r>
            <a:r>
              <a:rPr lang="en-US" sz="1600" dirty="0" err="1"/>
              <a:t>стали</a:t>
            </a:r>
            <a:r>
              <a:rPr lang="en-US" sz="1600" dirty="0"/>
              <a:t> </a:t>
            </a:r>
            <a:r>
              <a:rPr lang="en-US" sz="1600" dirty="0" err="1"/>
              <a:t>появляться</a:t>
            </a:r>
            <a:r>
              <a:rPr lang="en-US" sz="1600" dirty="0"/>
              <a:t> </a:t>
            </a:r>
            <a:r>
              <a:rPr lang="en-US" sz="1600" dirty="0" err="1"/>
              <a:t>очерки</a:t>
            </a:r>
            <a:r>
              <a:rPr lang="en-US" sz="1600" dirty="0"/>
              <a:t> и </a:t>
            </a:r>
            <a:r>
              <a:rPr lang="en-US" sz="1600" dirty="0" err="1"/>
              <a:t>статьи</a:t>
            </a:r>
            <a:r>
              <a:rPr lang="en-US" sz="1600" dirty="0"/>
              <a:t> </a:t>
            </a:r>
            <a:r>
              <a:rPr lang="en-US" sz="1600" dirty="0" err="1"/>
              <a:t>писателей-публицистов</a:t>
            </a:r>
            <a:r>
              <a:rPr lang="en-US" sz="1600" dirty="0"/>
              <a:t>, </a:t>
            </a:r>
            <a:r>
              <a:rPr lang="en-US" sz="1600" dirty="0" err="1"/>
              <a:t>описывающие</a:t>
            </a:r>
            <a:r>
              <a:rPr lang="en-US" sz="1600" dirty="0"/>
              <a:t> </a:t>
            </a:r>
            <a:r>
              <a:rPr lang="en-US" sz="1600" dirty="0" err="1"/>
              <a:t>жизнь</a:t>
            </a:r>
            <a:r>
              <a:rPr lang="en-US" sz="1600" dirty="0"/>
              <a:t> </a:t>
            </a:r>
            <a:r>
              <a:rPr lang="en-US" sz="1600" dirty="0" err="1"/>
              <a:t>людей</a:t>
            </a:r>
            <a:r>
              <a:rPr lang="en-US" sz="1600" dirty="0"/>
              <a:t> </a:t>
            </a:r>
            <a:r>
              <a:rPr lang="en-US" sz="1600" dirty="0" err="1"/>
              <a:t>на</a:t>
            </a:r>
            <a:r>
              <a:rPr lang="en-US" sz="1600" dirty="0"/>
              <a:t> </a:t>
            </a:r>
            <a:r>
              <a:rPr lang="en-US" sz="1600" dirty="0" err="1"/>
              <a:t>фронте</a:t>
            </a:r>
            <a:r>
              <a:rPr lang="en-US" sz="1600" dirty="0"/>
              <a:t> и в </a:t>
            </a:r>
            <a:r>
              <a:rPr lang="en-US" sz="1600" dirty="0" err="1"/>
              <a:t>тылу</a:t>
            </a:r>
            <a:r>
              <a:rPr lang="en-US" sz="1600" dirty="0"/>
              <a:t>, </a:t>
            </a:r>
            <a:r>
              <a:rPr lang="en-US" sz="1600" dirty="0" err="1"/>
              <a:t>душевные</a:t>
            </a:r>
            <a:r>
              <a:rPr lang="en-US" sz="1600" dirty="0"/>
              <a:t> </a:t>
            </a:r>
            <a:r>
              <a:rPr lang="en-US" sz="1600" dirty="0" err="1"/>
              <a:t>переживания</a:t>
            </a:r>
            <a:r>
              <a:rPr lang="en-US" sz="1600" dirty="0"/>
              <a:t> и </a:t>
            </a:r>
            <a:r>
              <a:rPr lang="en-US" sz="1600" dirty="0" err="1"/>
              <a:t>различные</a:t>
            </a:r>
            <a:r>
              <a:rPr lang="en-US" sz="1600" dirty="0"/>
              <a:t> </a:t>
            </a:r>
            <a:r>
              <a:rPr lang="en-US" sz="1600" dirty="0" err="1"/>
              <a:t>факты</a:t>
            </a:r>
            <a:r>
              <a:rPr lang="en-US" sz="1600" dirty="0"/>
              <a:t> </a:t>
            </a:r>
            <a:r>
              <a:rPr lang="en-US" sz="1600" dirty="0" err="1"/>
              <a:t>хода</a:t>
            </a:r>
            <a:r>
              <a:rPr lang="en-US" sz="1600" dirty="0"/>
              <a:t> </a:t>
            </a:r>
            <a:r>
              <a:rPr lang="en-US" sz="1600" dirty="0" err="1"/>
              <a:t>войны</a:t>
            </a:r>
            <a:r>
              <a:rPr lang="en-US" sz="1600" dirty="0"/>
              <a:t>. </a:t>
            </a:r>
            <a:r>
              <a:rPr lang="en-US" sz="1600" dirty="0" err="1"/>
              <a:t>Голос</a:t>
            </a:r>
            <a:r>
              <a:rPr lang="en-US" sz="1600" dirty="0"/>
              <a:t> </a:t>
            </a:r>
            <a:r>
              <a:rPr lang="en-US" sz="1600" dirty="0" err="1"/>
              <a:t>военной</a:t>
            </a:r>
            <a:r>
              <a:rPr lang="en-US" sz="1600" dirty="0"/>
              <a:t> </a:t>
            </a:r>
            <a:r>
              <a:rPr lang="en-US" sz="1600" dirty="0" err="1"/>
              <a:t>публицистики</a:t>
            </a:r>
            <a:r>
              <a:rPr lang="en-US" sz="1600" dirty="0"/>
              <a:t> </a:t>
            </a:r>
            <a:r>
              <a:rPr lang="en-US" sz="1600" dirty="0" err="1"/>
              <a:t>достигал</a:t>
            </a:r>
            <a:r>
              <a:rPr lang="en-US" sz="1600" dirty="0"/>
              <a:t> </a:t>
            </a:r>
            <a:r>
              <a:rPr lang="en-US" sz="1600" dirty="0" err="1"/>
              <a:t>особой</a:t>
            </a:r>
            <a:r>
              <a:rPr lang="en-US" sz="1600" dirty="0"/>
              <a:t> </a:t>
            </a:r>
            <a:r>
              <a:rPr lang="en-US" sz="1600" dirty="0" err="1"/>
              <a:t>силы</a:t>
            </a:r>
            <a:r>
              <a:rPr lang="en-US" sz="1600" dirty="0"/>
              <a:t> и </a:t>
            </a:r>
            <a:r>
              <a:rPr lang="en-US" sz="1600" dirty="0" err="1"/>
              <a:t>не</a:t>
            </a:r>
            <a:r>
              <a:rPr lang="en-US" sz="1600" dirty="0"/>
              <a:t> </a:t>
            </a:r>
            <a:r>
              <a:rPr lang="en-US" sz="1600" dirty="0" err="1"/>
              <a:t>оставлял</a:t>
            </a:r>
            <a:r>
              <a:rPr lang="en-US" sz="1600" dirty="0"/>
              <a:t> </a:t>
            </a:r>
            <a:r>
              <a:rPr lang="en-US" sz="1600" dirty="0" err="1"/>
              <a:t>читателей</a:t>
            </a:r>
            <a:r>
              <a:rPr lang="en-US" sz="1600" dirty="0"/>
              <a:t> </a:t>
            </a:r>
            <a:r>
              <a:rPr lang="en-US" sz="1600" dirty="0" err="1"/>
              <a:t>равнодушными</a:t>
            </a:r>
            <a:r>
              <a:rPr lang="en-US" sz="1600" dirty="0"/>
              <a:t>, </a:t>
            </a:r>
            <a:r>
              <a:rPr lang="en-US" sz="1600" dirty="0" err="1"/>
              <a:t>звал</a:t>
            </a:r>
            <a:r>
              <a:rPr lang="en-US" sz="1600" dirty="0"/>
              <a:t> к </a:t>
            </a:r>
            <a:r>
              <a:rPr lang="en-US" sz="1600" dirty="0" err="1"/>
              <a:t>защите</a:t>
            </a:r>
            <a:r>
              <a:rPr lang="en-US" sz="1600" dirty="0"/>
              <a:t> </a:t>
            </a:r>
            <a:r>
              <a:rPr lang="en-US" sz="1600" dirty="0" err="1"/>
              <a:t>Родины</a:t>
            </a:r>
            <a:r>
              <a:rPr lang="en-US" sz="1600" dirty="0"/>
              <a:t>, </a:t>
            </a:r>
            <a:r>
              <a:rPr lang="en-US" sz="1600" dirty="0" err="1"/>
              <a:t>преодолению</a:t>
            </a:r>
            <a:r>
              <a:rPr lang="en-US" sz="1600" dirty="0"/>
              <a:t> </a:t>
            </a:r>
            <a:r>
              <a:rPr lang="en-US" sz="1600" dirty="0" err="1"/>
              <a:t>всех</a:t>
            </a:r>
            <a:r>
              <a:rPr lang="en-US" sz="1600" dirty="0"/>
              <a:t> </a:t>
            </a:r>
            <a:r>
              <a:rPr lang="en-US" sz="1600" dirty="0" err="1"/>
              <a:t>препятствий</a:t>
            </a:r>
            <a:r>
              <a:rPr lang="en-US" sz="1600" dirty="0"/>
              <a:t> и </a:t>
            </a:r>
            <a:r>
              <a:rPr lang="en-US" sz="1600" dirty="0" err="1"/>
              <a:t>лишений</a:t>
            </a:r>
            <a:r>
              <a:rPr lang="en-US" sz="1600" dirty="0"/>
              <a:t> в </a:t>
            </a:r>
            <a:r>
              <a:rPr lang="en-US" sz="1600" dirty="0" err="1"/>
              <a:t>борьбе</a:t>
            </a:r>
            <a:r>
              <a:rPr lang="en-US" sz="1600" dirty="0"/>
              <a:t> с </a:t>
            </a:r>
            <a:r>
              <a:rPr lang="en-US" sz="1600" dirty="0" err="1"/>
              <a:t>врагом</a:t>
            </a:r>
            <a:r>
              <a:rPr lang="en-US" sz="1600" dirty="0"/>
              <a:t>.</a:t>
            </a:r>
          </a:p>
          <a:p>
            <a:r>
              <a:rPr lang="en-US" sz="1600" dirty="0"/>
              <a:t>В </a:t>
            </a:r>
            <a:r>
              <a:rPr lang="en-US" sz="1600" dirty="0" err="1"/>
              <a:t>том</a:t>
            </a:r>
            <a:r>
              <a:rPr lang="en-US" sz="1600" dirty="0"/>
              <a:t> </a:t>
            </a:r>
            <a:r>
              <a:rPr lang="en-US" sz="1600" dirty="0" err="1"/>
              <a:t>вошли</a:t>
            </a:r>
            <a:r>
              <a:rPr lang="en-US" sz="1600" dirty="0"/>
              <a:t> </a:t>
            </a:r>
            <a:r>
              <a:rPr lang="en-US" sz="1600" dirty="0" err="1"/>
              <a:t>наиболее</a:t>
            </a:r>
            <a:r>
              <a:rPr lang="en-US" sz="1600" dirty="0"/>
              <a:t> </a:t>
            </a:r>
            <a:r>
              <a:rPr lang="en-US" sz="1600" dirty="0" err="1"/>
              <a:t>значительные</a:t>
            </a:r>
            <a:r>
              <a:rPr lang="en-US" sz="1600" dirty="0"/>
              <a:t> </a:t>
            </a:r>
            <a:r>
              <a:rPr lang="en-US" sz="1600" dirty="0" err="1"/>
              <a:t>публицистические</a:t>
            </a:r>
            <a:r>
              <a:rPr lang="en-US" sz="1600" dirty="0"/>
              <a:t> </a:t>
            </a:r>
            <a:r>
              <a:rPr lang="en-US" sz="1600" dirty="0" err="1"/>
              <a:t>статьи</a:t>
            </a:r>
            <a:r>
              <a:rPr lang="en-US" sz="1600" dirty="0"/>
              <a:t>, в </a:t>
            </a:r>
            <a:r>
              <a:rPr lang="en-US" sz="1600" dirty="0" err="1"/>
              <a:t>числе</a:t>
            </a:r>
            <a:r>
              <a:rPr lang="en-US" sz="1600" dirty="0"/>
              <a:t> </a:t>
            </a:r>
            <a:r>
              <a:rPr lang="en-US" sz="1600" dirty="0" err="1"/>
              <a:t>которых</a:t>
            </a:r>
            <a:r>
              <a:rPr lang="en-US" sz="1600" dirty="0"/>
              <a:t> </a:t>
            </a:r>
            <a:r>
              <a:rPr lang="en-US" sz="1600" dirty="0" err="1"/>
              <a:t>сочинения</a:t>
            </a:r>
            <a:r>
              <a:rPr lang="en-US" sz="1600" dirty="0"/>
              <a:t> А. </a:t>
            </a:r>
            <a:r>
              <a:rPr lang="en-US" sz="1600" dirty="0" err="1"/>
              <a:t>Толстого</a:t>
            </a:r>
            <a:r>
              <a:rPr lang="en-US" sz="1600" dirty="0"/>
              <a:t>, И. </a:t>
            </a:r>
            <a:r>
              <a:rPr lang="en-US" sz="1600" dirty="0" err="1"/>
              <a:t>Эренбурга</a:t>
            </a:r>
            <a:r>
              <a:rPr lang="en-US" sz="1600" dirty="0"/>
              <a:t>, Л. </a:t>
            </a:r>
            <a:r>
              <a:rPr lang="en-US" sz="1600" dirty="0" err="1"/>
              <a:t>Леонова</a:t>
            </a:r>
            <a:r>
              <a:rPr lang="en-US" sz="1600" dirty="0"/>
              <a:t> и А. </a:t>
            </a:r>
            <a:r>
              <a:rPr lang="en-US" sz="1600" dirty="0" err="1"/>
              <a:t>Твардовского</a:t>
            </a:r>
            <a:r>
              <a:rPr lang="en-US" sz="1600" dirty="0"/>
              <a:t>.</a:t>
            </a:r>
          </a:p>
          <a:p>
            <a:r>
              <a:rPr lang="en-US" sz="1600" dirty="0"/>
              <a:t> </a:t>
            </a:r>
            <a:r>
              <a:rPr lang="en-US" sz="1600" dirty="0" err="1"/>
              <a:t>Экземпляры</a:t>
            </a:r>
            <a:endParaRPr lang="en-US" sz="1600" dirty="0"/>
          </a:p>
          <a:p>
            <a:r>
              <a:rPr lang="en-US" sz="1600" dirty="0"/>
              <a:t> ЦБ (1), ЦДБ (1), Ф1 (1), Ф2 (1), Ф3 (1), Ф4 (1), Ф5 (1), Ф6 (1), Ф7 (1), Ф8 (1), Ф10 (1), Ф11 (1), Ф12 (1), Ф13 (1), Ф14 (1), Ф15 (1), Ф16 (1), Ф17 (1), Ф18 (1), Ф19 (1), Ф20 (1), Ф21 (1), Ф22 (1), Ф23 (1), Ф24 (1), ПВ (1), Ф25 (1), Ф26 (1), Ф27 (1), Ф28 (1), Ф30 (1)</a:t>
            </a:r>
          </a:p>
          <a:p>
            <a:endParaRPr lang="en-US" sz="1600" dirty="0"/>
          </a:p>
          <a:p>
            <a:endParaRPr lang="en-US" sz="1600" dirty="0"/>
          </a:p>
        </p:txBody>
      </p:sp>
    </p:spTree>
    <p:extLst>
      <p:ext uri="{BB962C8B-B14F-4D97-AF65-F5344CB8AC3E}">
        <p14:creationId xmlns:p14="http://schemas.microsoft.com/office/powerpoint/2010/main" xmlns="" val="341206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xmlns="" id="{8380AD67-C5CA-4918-B4BB-C359BB03EE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635EA4E3-1AE7-43B3-84CD-E79934A30972}"/>
              </a:ext>
            </a:extLst>
          </p:cNvPr>
          <p:cNvSpPr>
            <a:spLocks noGrp="1"/>
          </p:cNvSpPr>
          <p:nvPr>
            <p:ph type="title"/>
          </p:nvPr>
        </p:nvSpPr>
        <p:spPr>
          <a:xfrm>
            <a:off x="5080216" y="1076324"/>
            <a:ext cx="6272784" cy="1535051"/>
          </a:xfrm>
        </p:spPr>
        <p:txBody>
          <a:bodyPr vert="horz" lIns="91440" tIns="45720" rIns="91440" bIns="45720" rtlCol="0" anchor="b">
            <a:normAutofit/>
          </a:bodyPr>
          <a:lstStyle/>
          <a:p>
            <a:r>
              <a:rPr lang="en-US" sz="2100" b="1" dirty="0" err="1"/>
              <a:t>Прюдон</a:t>
            </a:r>
            <a:r>
              <a:rPr lang="en-US" sz="2100" b="1" dirty="0"/>
              <a:t>, С. </a:t>
            </a:r>
            <a:r>
              <a:rPr lang="en-US" sz="2100" dirty="0"/>
              <a:t/>
            </a:r>
            <a:br>
              <a:rPr lang="en-US" sz="2100" dirty="0"/>
            </a:br>
            <a:r>
              <a:rPr lang="en-US" sz="2100" dirty="0"/>
              <a:t>    </a:t>
            </a:r>
            <a:r>
              <a:rPr lang="en-US" sz="2100" dirty="0" err="1"/>
              <a:t>Дедейме</a:t>
            </a:r>
            <a:r>
              <a:rPr lang="en-US" sz="2100" dirty="0"/>
              <a:t> : [</a:t>
            </a:r>
            <a:r>
              <a:rPr lang="en-US" sz="2100" dirty="0" err="1"/>
              <a:t>роман</a:t>
            </a:r>
            <a:r>
              <a:rPr lang="en-US" sz="2100" dirty="0"/>
              <a:t> : 16+] / </a:t>
            </a:r>
            <a:r>
              <a:rPr lang="en-US" sz="2100" dirty="0" err="1"/>
              <a:t>Стелла</a:t>
            </a:r>
            <a:r>
              <a:rPr lang="en-US" sz="2100" dirty="0"/>
              <a:t> </a:t>
            </a:r>
            <a:r>
              <a:rPr lang="en-US" sz="2100" dirty="0" err="1"/>
              <a:t>Прюдон</a:t>
            </a:r>
            <a:r>
              <a:rPr lang="en-US" sz="2100" dirty="0"/>
              <a:t>. – М</a:t>
            </a:r>
            <a:r>
              <a:rPr lang="ru-RU" sz="2100" dirty="0" err="1"/>
              <a:t>осква</a:t>
            </a:r>
            <a:r>
              <a:rPr lang="ru-RU" sz="2100" dirty="0"/>
              <a:t> </a:t>
            </a:r>
            <a:r>
              <a:rPr lang="en-US" sz="2100" dirty="0"/>
              <a:t>: </a:t>
            </a:r>
            <a:r>
              <a:rPr lang="en-US" sz="2100" dirty="0" err="1"/>
              <a:t>Эксмо</a:t>
            </a:r>
            <a:r>
              <a:rPr lang="en-US" sz="2100" dirty="0"/>
              <a:t>, 2019. - 160 с. - ISBN 978-5-04-099869-2. - </a:t>
            </a:r>
            <a:r>
              <a:rPr lang="en-US" sz="2100" dirty="0" err="1"/>
              <a:t>Текст</a:t>
            </a:r>
            <a:r>
              <a:rPr lang="en-US" sz="2100" dirty="0"/>
              <a:t> : </a:t>
            </a:r>
            <a:r>
              <a:rPr lang="en-US" sz="2100" dirty="0" err="1"/>
              <a:t>непосредственный</a:t>
            </a:r>
            <a:r>
              <a:rPr lang="en-US" sz="2100" dirty="0"/>
              <a:t>.</a:t>
            </a:r>
            <a:br>
              <a:rPr lang="en-US" sz="2100" dirty="0"/>
            </a:br>
            <a:endParaRPr lang="en-US" sz="2100" dirty="0"/>
          </a:p>
        </p:txBody>
      </p:sp>
      <p:pic>
        <p:nvPicPr>
          <p:cNvPr id="6" name="Объект 5" descr="Изображение выглядит как текст, книга&#10;&#10;Автоматически созданное описание">
            <a:extLst>
              <a:ext uri="{FF2B5EF4-FFF2-40B4-BE49-F238E27FC236}">
                <a16:creationId xmlns:a16="http://schemas.microsoft.com/office/drawing/2014/main" xmlns="" id="{76E987C1-6BBE-4005-9816-AAA7EB342C0B}"/>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465" r="1280"/>
          <a:stretch/>
        </p:blipFill>
        <p:spPr>
          <a:xfrm>
            <a:off x="20" y="10"/>
            <a:ext cx="4505305" cy="6857990"/>
          </a:xfrm>
          <a:prstGeom prst="rect">
            <a:avLst/>
          </a:prstGeom>
        </p:spPr>
      </p:pic>
      <p:sp>
        <p:nvSpPr>
          <p:cNvPr id="18" name="Rectangle 12">
            <a:extLst>
              <a:ext uri="{FF2B5EF4-FFF2-40B4-BE49-F238E27FC236}">
                <a16:creationId xmlns:a16="http://schemas.microsoft.com/office/drawing/2014/main" xmlns="" id="{EABAD4DA-87BA-4F70-9EF0-45C6BCF17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4">
            <a:extLst>
              <a:ext uri="{FF2B5EF4-FFF2-40B4-BE49-F238E27FC236}">
                <a16:creationId xmlns:a16="http://schemas.microsoft.com/office/drawing/2014/main" xmlns="" id="{915128D9-2797-47FA-B6FE-EC24E6B84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Объект 3">
            <a:extLst>
              <a:ext uri="{FF2B5EF4-FFF2-40B4-BE49-F238E27FC236}">
                <a16:creationId xmlns:a16="http://schemas.microsoft.com/office/drawing/2014/main" xmlns="" id="{CF77575A-253C-4797-8B59-01CD5DEADC6D}"/>
              </a:ext>
            </a:extLst>
          </p:cNvPr>
          <p:cNvSpPr>
            <a:spLocks noGrp="1"/>
          </p:cNvSpPr>
          <p:nvPr>
            <p:ph sz="half" idx="2"/>
          </p:nvPr>
        </p:nvSpPr>
        <p:spPr>
          <a:xfrm>
            <a:off x="5080216" y="3351276"/>
            <a:ext cx="6272784" cy="2825686"/>
          </a:xfrm>
        </p:spPr>
        <p:txBody>
          <a:bodyPr vert="horz" lIns="91440" tIns="45720" rIns="91440" bIns="45720" rtlCol="0">
            <a:normAutofit fontScale="92500"/>
          </a:bodyPr>
          <a:lstStyle/>
          <a:p>
            <a:r>
              <a:rPr lang="en-US" sz="1700" dirty="0"/>
              <a:t>"</a:t>
            </a:r>
            <a:r>
              <a:rPr lang="en-US" sz="1700" dirty="0" err="1"/>
              <a:t>Мама</a:t>
            </a:r>
            <a:r>
              <a:rPr lang="en-US" sz="1700" dirty="0"/>
              <a:t>" - </a:t>
            </a:r>
            <a:r>
              <a:rPr lang="en-US" sz="1700" dirty="0" err="1"/>
              <a:t>первое</a:t>
            </a:r>
            <a:r>
              <a:rPr lang="en-US" sz="1700" dirty="0"/>
              <a:t> </a:t>
            </a:r>
            <a:r>
              <a:rPr lang="en-US" sz="1700" dirty="0" err="1"/>
              <a:t>слово</a:t>
            </a:r>
            <a:r>
              <a:rPr lang="en-US" sz="1700" dirty="0"/>
              <a:t>, </a:t>
            </a:r>
            <a:r>
              <a:rPr lang="en-US" sz="1700" dirty="0" err="1"/>
              <a:t>которое</a:t>
            </a:r>
            <a:r>
              <a:rPr lang="en-US" sz="1700" dirty="0"/>
              <a:t> </a:t>
            </a:r>
            <a:r>
              <a:rPr lang="en-US" sz="1700" dirty="0" err="1"/>
              <a:t>мы</a:t>
            </a:r>
            <a:r>
              <a:rPr lang="en-US" sz="1700" dirty="0"/>
              <a:t> </a:t>
            </a:r>
            <a:r>
              <a:rPr lang="en-US" sz="1700" dirty="0" err="1"/>
              <a:t>говорим</a:t>
            </a:r>
            <a:r>
              <a:rPr lang="en-US" sz="1700" dirty="0"/>
              <a:t>. </a:t>
            </a:r>
            <a:r>
              <a:rPr lang="en-US" sz="1700" dirty="0" err="1"/>
              <a:t>Когда</a:t>
            </a:r>
            <a:r>
              <a:rPr lang="en-US" sz="1700" dirty="0"/>
              <a:t> </a:t>
            </a:r>
            <a:r>
              <a:rPr lang="en-US" sz="1700" dirty="0" err="1"/>
              <a:t>тебя</a:t>
            </a:r>
            <a:r>
              <a:rPr lang="en-US" sz="1700" dirty="0"/>
              <a:t> </a:t>
            </a:r>
            <a:r>
              <a:rPr lang="en-US" sz="1700" dirty="0" err="1"/>
              <a:t>отняли</a:t>
            </a:r>
            <a:r>
              <a:rPr lang="en-US" sz="1700" dirty="0"/>
              <a:t> у </a:t>
            </a:r>
            <a:r>
              <a:rPr lang="en-US" sz="1700" dirty="0" err="1"/>
              <a:t>мамы</a:t>
            </a:r>
            <a:r>
              <a:rPr lang="en-US" sz="1700" dirty="0"/>
              <a:t>, </a:t>
            </a:r>
            <a:r>
              <a:rPr lang="en-US" sz="1700" dirty="0" err="1"/>
              <a:t>но</a:t>
            </a:r>
            <a:r>
              <a:rPr lang="en-US" sz="1700" dirty="0"/>
              <a:t> </a:t>
            </a:r>
            <a:r>
              <a:rPr lang="en-US" sz="1700" dirty="0" err="1"/>
              <a:t>ты</a:t>
            </a:r>
            <a:r>
              <a:rPr lang="en-US" sz="1700" dirty="0"/>
              <a:t> </a:t>
            </a:r>
            <a:r>
              <a:rPr lang="en-US" sz="1700" dirty="0" err="1"/>
              <a:t>продолжаешь</a:t>
            </a:r>
            <a:r>
              <a:rPr lang="en-US" sz="1700" dirty="0"/>
              <a:t> </a:t>
            </a:r>
            <a:r>
              <a:rPr lang="en-US" sz="1700" dirty="0" err="1"/>
              <a:t>каждый</a:t>
            </a:r>
            <a:r>
              <a:rPr lang="en-US" sz="1700" dirty="0"/>
              <a:t> </a:t>
            </a:r>
            <a:r>
              <a:rPr lang="en-US" sz="1700" dirty="0" err="1"/>
              <a:t>день</a:t>
            </a:r>
            <a:r>
              <a:rPr lang="en-US" sz="1700" dirty="0"/>
              <a:t> </a:t>
            </a:r>
            <a:r>
              <a:rPr lang="en-US" sz="1700" dirty="0" err="1"/>
              <a:t>видеть</a:t>
            </a:r>
            <a:r>
              <a:rPr lang="en-US" sz="1700" dirty="0"/>
              <a:t> </a:t>
            </a:r>
            <a:r>
              <a:rPr lang="en-US" sz="1700" dirty="0" err="1"/>
              <a:t>ее</a:t>
            </a:r>
            <a:r>
              <a:rPr lang="en-US" sz="1700" dirty="0"/>
              <a:t> и </a:t>
            </a:r>
            <a:r>
              <a:rPr lang="en-US" sz="1700" dirty="0" err="1"/>
              <a:t>называть</a:t>
            </a:r>
            <a:r>
              <a:rPr lang="en-US" sz="1700" dirty="0"/>
              <a:t> </a:t>
            </a:r>
            <a:r>
              <a:rPr lang="en-US" sz="1700" dirty="0" err="1"/>
              <a:t>сестрой</a:t>
            </a:r>
            <a:r>
              <a:rPr lang="en-US" sz="1700" dirty="0"/>
              <a:t>, </a:t>
            </a:r>
            <a:r>
              <a:rPr lang="en-US" sz="1700" dirty="0" err="1"/>
              <a:t>что</a:t>
            </a:r>
            <a:r>
              <a:rPr lang="en-US" sz="1700" dirty="0"/>
              <a:t> </a:t>
            </a:r>
            <a:r>
              <a:rPr lang="en-US" sz="1700" dirty="0" err="1"/>
              <a:t>ты</a:t>
            </a:r>
            <a:r>
              <a:rPr lang="en-US" sz="1700" dirty="0"/>
              <a:t> </a:t>
            </a:r>
            <a:r>
              <a:rPr lang="en-US" sz="1700" dirty="0" err="1"/>
              <a:t>почувствуешь</a:t>
            </a:r>
            <a:r>
              <a:rPr lang="en-US" sz="1700" dirty="0"/>
              <a:t>? И </a:t>
            </a:r>
            <a:r>
              <a:rPr lang="en-US" sz="1700" dirty="0" err="1"/>
              <a:t>что</a:t>
            </a:r>
            <a:r>
              <a:rPr lang="en-US" sz="1700" dirty="0"/>
              <a:t> </a:t>
            </a:r>
            <a:r>
              <a:rPr lang="en-US" sz="1700" dirty="0" err="1"/>
              <a:t>ты</a:t>
            </a:r>
            <a:r>
              <a:rPr lang="en-US" sz="1700" dirty="0"/>
              <a:t> </a:t>
            </a:r>
            <a:r>
              <a:rPr lang="en-US" sz="1700" dirty="0" err="1"/>
              <a:t>сможешь</a:t>
            </a:r>
            <a:r>
              <a:rPr lang="en-US" sz="1700" dirty="0"/>
              <a:t> </a:t>
            </a:r>
            <a:r>
              <a:rPr lang="en-US" sz="1700" dirty="0" err="1"/>
              <a:t>сделать</a:t>
            </a:r>
            <a:r>
              <a:rPr lang="en-US" sz="1700" dirty="0"/>
              <a:t>, </a:t>
            </a:r>
            <a:r>
              <a:rPr lang="en-US" sz="1700" dirty="0" err="1"/>
              <a:t>если</a:t>
            </a:r>
            <a:r>
              <a:rPr lang="en-US" sz="1700" dirty="0"/>
              <a:t> </a:t>
            </a:r>
            <a:r>
              <a:rPr lang="en-US" sz="1700" dirty="0" err="1"/>
              <a:t>таков</a:t>
            </a:r>
            <a:r>
              <a:rPr lang="en-US" sz="1700" dirty="0"/>
              <a:t> </a:t>
            </a:r>
            <a:r>
              <a:rPr lang="en-US" sz="1700" dirty="0" err="1"/>
              <a:t>обычай</a:t>
            </a:r>
            <a:r>
              <a:rPr lang="en-US" sz="1700" dirty="0"/>
              <a:t> </a:t>
            </a:r>
            <a:r>
              <a:rPr lang="en-US" sz="1700" dirty="0" err="1"/>
              <a:t>твоего</a:t>
            </a:r>
            <a:r>
              <a:rPr lang="en-US" sz="1700" dirty="0"/>
              <a:t> </a:t>
            </a:r>
            <a:r>
              <a:rPr lang="en-US" sz="1700" dirty="0" err="1"/>
              <a:t>народа</a:t>
            </a:r>
            <a:r>
              <a:rPr lang="en-US" sz="1700" dirty="0"/>
              <a:t>? </a:t>
            </a:r>
            <a:r>
              <a:rPr lang="en-US" sz="1700" dirty="0" err="1"/>
              <a:t>Душераздирающий</a:t>
            </a:r>
            <a:r>
              <a:rPr lang="en-US" sz="1700" dirty="0"/>
              <a:t>, </a:t>
            </a:r>
            <a:r>
              <a:rPr lang="en-US" sz="1700" dirty="0" err="1"/>
              <a:t>бьющий</a:t>
            </a:r>
            <a:r>
              <a:rPr lang="en-US" sz="1700" dirty="0"/>
              <a:t> в </a:t>
            </a:r>
            <a:r>
              <a:rPr lang="en-US" sz="1700" dirty="0" err="1"/>
              <a:t>самое</a:t>
            </a:r>
            <a:r>
              <a:rPr lang="en-US" sz="1700" dirty="0"/>
              <a:t> </a:t>
            </a:r>
            <a:r>
              <a:rPr lang="en-US" sz="1700" dirty="0" err="1"/>
              <a:t>сердце</a:t>
            </a:r>
            <a:r>
              <a:rPr lang="en-US" sz="1700" dirty="0"/>
              <a:t> </a:t>
            </a:r>
            <a:r>
              <a:rPr lang="en-US" sz="1700" dirty="0" err="1"/>
              <a:t>роман</a:t>
            </a:r>
            <a:r>
              <a:rPr lang="en-US" sz="1700" dirty="0"/>
              <a:t> </a:t>
            </a:r>
            <a:r>
              <a:rPr lang="en-US" sz="1700" dirty="0" err="1"/>
              <a:t>Стеллы</a:t>
            </a:r>
            <a:r>
              <a:rPr lang="en-US" sz="1700" dirty="0"/>
              <a:t> </a:t>
            </a:r>
            <a:r>
              <a:rPr lang="en-US" sz="1700" dirty="0" err="1"/>
              <a:t>Прюдон</a:t>
            </a:r>
            <a:r>
              <a:rPr lang="en-US" sz="1700" dirty="0"/>
              <a:t> о </a:t>
            </a:r>
            <a:r>
              <a:rPr lang="en-US" sz="1700" dirty="0" err="1"/>
              <a:t>горских</a:t>
            </a:r>
            <a:r>
              <a:rPr lang="en-US" sz="1700" dirty="0"/>
              <a:t> </a:t>
            </a:r>
            <a:r>
              <a:rPr lang="en-US" sz="1700" dirty="0" err="1"/>
              <a:t>женщинах</a:t>
            </a:r>
            <a:r>
              <a:rPr lang="en-US" sz="1700" dirty="0"/>
              <a:t> </a:t>
            </a:r>
            <a:r>
              <a:rPr lang="en-US" sz="1700" dirty="0" err="1"/>
              <a:t>отзывается</a:t>
            </a:r>
            <a:r>
              <a:rPr lang="en-US" sz="1700" dirty="0"/>
              <a:t> в </a:t>
            </a:r>
            <a:r>
              <a:rPr lang="en-US" sz="1700" dirty="0" err="1"/>
              <a:t>сердце</a:t>
            </a:r>
            <a:r>
              <a:rPr lang="en-US" sz="1700" dirty="0"/>
              <a:t> </a:t>
            </a:r>
            <a:r>
              <a:rPr lang="en-US" sz="1700" dirty="0" err="1"/>
              <a:t>буквально</a:t>
            </a:r>
            <a:r>
              <a:rPr lang="en-US" sz="1700" dirty="0"/>
              <a:t> </a:t>
            </a:r>
            <a:r>
              <a:rPr lang="en-US" sz="1700" dirty="0" err="1"/>
              <a:t>каждого</a:t>
            </a:r>
            <a:r>
              <a:rPr lang="en-US" sz="1700" dirty="0"/>
              <a:t>, </a:t>
            </a:r>
            <a:r>
              <a:rPr lang="en-US" sz="1700" dirty="0" err="1"/>
              <a:t>словно</a:t>
            </a:r>
            <a:r>
              <a:rPr lang="en-US" sz="1700" dirty="0"/>
              <a:t> </a:t>
            </a:r>
            <a:r>
              <a:rPr lang="en-US" sz="1700" dirty="0" err="1"/>
              <a:t>написан</a:t>
            </a:r>
            <a:r>
              <a:rPr lang="en-US" sz="1700" dirty="0"/>
              <a:t> о </a:t>
            </a:r>
            <a:r>
              <a:rPr lang="en-US" sz="1700" dirty="0" err="1"/>
              <a:t>нем</a:t>
            </a:r>
            <a:r>
              <a:rPr lang="en-US" sz="1700" dirty="0"/>
              <a:t>. </a:t>
            </a:r>
            <a:endParaRPr lang="ru-RU" sz="1700" dirty="0"/>
          </a:p>
          <a:p>
            <a:r>
              <a:rPr lang="en-US" sz="1700" dirty="0" err="1"/>
              <a:t>Экземпляры</a:t>
            </a:r>
            <a:endParaRPr lang="en-US" sz="1700" dirty="0"/>
          </a:p>
          <a:p>
            <a:r>
              <a:rPr lang="en-US" sz="1700" dirty="0"/>
              <a:t>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2651843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7738B4-76F5-44DD-9E45-E3F8C341432F}"/>
              </a:ext>
            </a:extLst>
          </p:cNvPr>
          <p:cNvSpPr>
            <a:spLocks noGrp="1"/>
          </p:cNvSpPr>
          <p:nvPr>
            <p:ph type="title"/>
          </p:nvPr>
        </p:nvSpPr>
        <p:spPr>
          <a:xfrm>
            <a:off x="4965430" y="88905"/>
            <a:ext cx="6845570" cy="2026210"/>
          </a:xfrm>
        </p:spPr>
        <p:txBody>
          <a:bodyPr vert="horz" lIns="91440" tIns="45720" rIns="91440" bIns="45720" rtlCol="0" anchor="b">
            <a:noAutofit/>
          </a:bodyPr>
          <a:lstStyle/>
          <a:p>
            <a:r>
              <a:rPr lang="en-US" sz="1800" b="1" dirty="0" err="1"/>
              <a:t>Ранберг</a:t>
            </a:r>
            <a:r>
              <a:rPr lang="en-US" sz="1800" b="1" dirty="0"/>
              <a:t>, С. </a:t>
            </a:r>
            <a:br>
              <a:rPr lang="en-US" sz="1800" b="1" dirty="0"/>
            </a:br>
            <a:r>
              <a:rPr lang="en-US" sz="1800" dirty="0"/>
              <a:t>    </a:t>
            </a:r>
            <a:r>
              <a:rPr lang="en-US" sz="1800" dirty="0" err="1"/>
              <a:t>Миллениум</a:t>
            </a:r>
            <a:r>
              <a:rPr lang="en-US" sz="1800" dirty="0"/>
              <a:t> : </a:t>
            </a:r>
            <a:r>
              <a:rPr lang="en-US" sz="1800" dirty="0" err="1"/>
              <a:t>Девушка</a:t>
            </a:r>
            <a:r>
              <a:rPr lang="en-US" sz="1800" dirty="0"/>
              <a:t> с </a:t>
            </a:r>
            <a:r>
              <a:rPr lang="en-US" sz="1800" dirty="0" err="1"/>
              <a:t>татуировкой</a:t>
            </a:r>
            <a:r>
              <a:rPr lang="en-US" sz="1800" dirty="0"/>
              <a:t> </a:t>
            </a:r>
            <a:r>
              <a:rPr lang="en-US" sz="1800" dirty="0" err="1"/>
              <a:t>дракона</a:t>
            </a:r>
            <a:r>
              <a:rPr lang="en-US" sz="1800" dirty="0"/>
              <a:t> : [</a:t>
            </a:r>
            <a:r>
              <a:rPr lang="en-US" sz="1800" dirty="0" err="1"/>
              <a:t>комикс</a:t>
            </a:r>
            <a:r>
              <a:rPr lang="en-US" sz="1800" dirty="0"/>
              <a:t> : </a:t>
            </a:r>
            <a:r>
              <a:rPr lang="en-US" sz="1800" dirty="0" err="1"/>
              <a:t>по</a:t>
            </a:r>
            <a:r>
              <a:rPr lang="en-US" sz="1800" dirty="0"/>
              <a:t> </a:t>
            </a:r>
            <a:r>
              <a:rPr lang="en-US" sz="1800" dirty="0" err="1"/>
              <a:t>культовой</a:t>
            </a:r>
            <a:r>
              <a:rPr lang="en-US" sz="1800" dirty="0"/>
              <a:t> </a:t>
            </a:r>
            <a:r>
              <a:rPr lang="en-US" sz="1800" dirty="0" err="1"/>
              <a:t>трилогии</a:t>
            </a:r>
            <a:r>
              <a:rPr lang="en-US" sz="1800" dirty="0"/>
              <a:t> </a:t>
            </a:r>
            <a:r>
              <a:rPr lang="en-US" sz="1800" dirty="0" err="1"/>
              <a:t>Стига</a:t>
            </a:r>
            <a:r>
              <a:rPr lang="en-US" sz="1800" dirty="0"/>
              <a:t> </a:t>
            </a:r>
            <a:r>
              <a:rPr lang="en-US" sz="1800" dirty="0" err="1"/>
              <a:t>Ларссона</a:t>
            </a:r>
            <a:r>
              <a:rPr lang="en-US" sz="1800" dirty="0"/>
              <a:t> : 18+] / </a:t>
            </a:r>
            <a:r>
              <a:rPr lang="en-US" sz="1800" dirty="0" err="1"/>
              <a:t>Сильвен</a:t>
            </a:r>
            <a:r>
              <a:rPr lang="en-US" sz="1800" dirty="0"/>
              <a:t> </a:t>
            </a:r>
            <a:r>
              <a:rPr lang="en-US" sz="1800" dirty="0" err="1"/>
              <a:t>Ранберг</a:t>
            </a:r>
            <a:r>
              <a:rPr lang="en-US" sz="1800" dirty="0"/>
              <a:t>, </a:t>
            </a:r>
            <a:r>
              <a:rPr lang="en-US" sz="1800" dirty="0" err="1"/>
              <a:t>Хосе</a:t>
            </a:r>
            <a:r>
              <a:rPr lang="en-US" sz="1800" dirty="0"/>
              <a:t> </a:t>
            </a:r>
            <a:r>
              <a:rPr lang="en-US" sz="1800" dirty="0" err="1"/>
              <a:t>Омс</a:t>
            </a:r>
            <a:r>
              <a:rPr lang="en-US" sz="1800" dirty="0"/>
              <a:t> ; [</a:t>
            </a:r>
            <a:r>
              <a:rPr lang="en-US" sz="1800" dirty="0" err="1"/>
              <a:t>пер</a:t>
            </a:r>
            <a:r>
              <a:rPr lang="en-US" sz="1800" dirty="0"/>
              <a:t>. с </a:t>
            </a:r>
            <a:r>
              <a:rPr lang="en-US" sz="1800" dirty="0" err="1"/>
              <a:t>фр</a:t>
            </a:r>
            <a:r>
              <a:rPr lang="en-US" sz="1800" dirty="0"/>
              <a:t>. Ю. Я. </a:t>
            </a:r>
            <a:r>
              <a:rPr lang="en-US" sz="1800" dirty="0" err="1"/>
              <a:t>Гольдберга</a:t>
            </a:r>
            <a:r>
              <a:rPr lang="en-US" sz="1800" dirty="0"/>
              <a:t>]. - М</a:t>
            </a:r>
            <a:r>
              <a:rPr lang="ru-RU" sz="1800" dirty="0" err="1"/>
              <a:t>осква</a:t>
            </a:r>
            <a:r>
              <a:rPr lang="en-US" sz="1800" dirty="0"/>
              <a:t> : </a:t>
            </a:r>
            <a:r>
              <a:rPr lang="en-US" sz="1800" dirty="0" err="1"/>
              <a:t>Эксмо</a:t>
            </a:r>
            <a:r>
              <a:rPr lang="en-US" sz="1800" dirty="0"/>
              <a:t>, 2018. - 136 с. : </a:t>
            </a:r>
            <a:r>
              <a:rPr lang="en-US" sz="1800" dirty="0" err="1"/>
              <a:t>ил</a:t>
            </a:r>
            <a:r>
              <a:rPr lang="en-US" sz="1800" dirty="0"/>
              <a:t>. - ISBN 978-5-04-096229-7. – </a:t>
            </a:r>
            <a:r>
              <a:rPr lang="en-US" sz="1800" dirty="0" err="1"/>
              <a:t>Текст</a:t>
            </a:r>
            <a:r>
              <a:rPr lang="ru-RU" sz="1800" dirty="0"/>
              <a:t> : непосредственный</a:t>
            </a:r>
            <a:r>
              <a:rPr lang="en-US" sz="1800" dirty="0"/>
              <a:t>.</a:t>
            </a:r>
            <a:r>
              <a:rPr lang="ru-RU" sz="1800" dirty="0"/>
              <a:t> Изображение.</a:t>
            </a:r>
            <a:r>
              <a:rPr lang="en-US" sz="2000" dirty="0"/>
              <a:t/>
            </a:r>
            <a:br>
              <a:rPr lang="en-US" sz="2000" dirty="0"/>
            </a:br>
            <a:endParaRPr lang="en-US" sz="2000" dirty="0"/>
          </a:p>
        </p:txBody>
      </p:sp>
      <p:sp>
        <p:nvSpPr>
          <p:cNvPr id="4" name="Объект 3">
            <a:extLst>
              <a:ext uri="{FF2B5EF4-FFF2-40B4-BE49-F238E27FC236}">
                <a16:creationId xmlns:a16="http://schemas.microsoft.com/office/drawing/2014/main" xmlns="" id="{FA06451B-28E1-4281-A4F3-C20F92924CD7}"/>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1400" dirty="0" err="1"/>
              <a:t>Татуированная</a:t>
            </a:r>
            <a:r>
              <a:rPr lang="en-US" sz="1400" dirty="0"/>
              <a:t> </a:t>
            </a:r>
            <a:r>
              <a:rPr lang="en-US" sz="1400" dirty="0" err="1"/>
              <a:t>сорвиголова</a:t>
            </a:r>
            <a:r>
              <a:rPr lang="en-US" sz="1400" dirty="0"/>
              <a:t> с </a:t>
            </a:r>
            <a:r>
              <a:rPr lang="en-US" sz="1400" dirty="0" err="1"/>
              <a:t>обостренным</a:t>
            </a:r>
            <a:r>
              <a:rPr lang="en-US" sz="1400" dirty="0"/>
              <a:t> </a:t>
            </a:r>
            <a:r>
              <a:rPr lang="en-US" sz="1400" dirty="0" err="1"/>
              <a:t>чувством</a:t>
            </a:r>
            <a:r>
              <a:rPr lang="en-US" sz="1400" dirty="0"/>
              <a:t> </a:t>
            </a:r>
            <a:r>
              <a:rPr lang="en-US" sz="1400" dirty="0" err="1"/>
              <a:t>справедливости</a:t>
            </a:r>
            <a:r>
              <a:rPr lang="en-US" sz="1400" dirty="0"/>
              <a:t> </a:t>
            </a:r>
            <a:r>
              <a:rPr lang="en-US" sz="1400" dirty="0" err="1"/>
              <a:t>Лисбет</a:t>
            </a:r>
            <a:r>
              <a:rPr lang="en-US" sz="1400" dirty="0"/>
              <a:t> </a:t>
            </a:r>
            <a:r>
              <a:rPr lang="en-US" sz="1400" dirty="0" err="1"/>
              <a:t>Саландер</a:t>
            </a:r>
            <a:r>
              <a:rPr lang="en-US" sz="1400" dirty="0"/>
              <a:t> и </a:t>
            </a:r>
            <a:r>
              <a:rPr lang="en-US" sz="1400" dirty="0" err="1"/>
              <a:t>бесстрашный</a:t>
            </a:r>
            <a:r>
              <a:rPr lang="en-US" sz="1400" dirty="0"/>
              <a:t> </a:t>
            </a:r>
            <a:r>
              <a:rPr lang="en-US" sz="1400" dirty="0" err="1"/>
              <a:t>журналист</a:t>
            </a:r>
            <a:r>
              <a:rPr lang="en-US" sz="1400" dirty="0"/>
              <a:t> </a:t>
            </a:r>
            <a:r>
              <a:rPr lang="en-US" sz="1400" dirty="0" err="1"/>
              <a:t>Микаэль</a:t>
            </a:r>
            <a:r>
              <a:rPr lang="en-US" sz="1400" dirty="0"/>
              <a:t> </a:t>
            </a:r>
            <a:r>
              <a:rPr lang="en-US" sz="1400" dirty="0" err="1"/>
              <a:t>Блумквист</a:t>
            </a:r>
            <a:r>
              <a:rPr lang="en-US" sz="1400" dirty="0"/>
              <a:t> – </a:t>
            </a:r>
            <a:r>
              <a:rPr lang="en-US" sz="1400" dirty="0" err="1"/>
              <a:t>среди</a:t>
            </a:r>
            <a:r>
              <a:rPr lang="en-US" sz="1400" dirty="0"/>
              <a:t> </a:t>
            </a:r>
            <a:r>
              <a:rPr lang="en-US" sz="1400" dirty="0" err="1"/>
              <a:t>самых</a:t>
            </a:r>
            <a:r>
              <a:rPr lang="en-US" sz="1400" dirty="0"/>
              <a:t> </a:t>
            </a:r>
            <a:r>
              <a:rPr lang="en-US" sz="1400" dirty="0" err="1"/>
              <a:t>известных</a:t>
            </a:r>
            <a:r>
              <a:rPr lang="en-US" sz="1400" dirty="0"/>
              <a:t> </a:t>
            </a:r>
            <a:r>
              <a:rPr lang="en-US" sz="1400" dirty="0" err="1"/>
              <a:t>персонажей</a:t>
            </a:r>
            <a:r>
              <a:rPr lang="en-US" sz="1400" dirty="0"/>
              <a:t> </a:t>
            </a:r>
            <a:r>
              <a:rPr lang="en-US" sz="1400" dirty="0" err="1"/>
              <a:t>современной</a:t>
            </a:r>
            <a:r>
              <a:rPr lang="en-US" sz="1400" dirty="0"/>
              <a:t> </a:t>
            </a:r>
            <a:r>
              <a:rPr lang="en-US" sz="1400" dirty="0" err="1"/>
              <a:t>культуры</a:t>
            </a:r>
            <a:r>
              <a:rPr lang="en-US" sz="1400" dirty="0"/>
              <a:t>. </a:t>
            </a:r>
            <a:r>
              <a:rPr lang="en-US" sz="1400" dirty="0" err="1"/>
              <a:t>Возникшие</a:t>
            </a:r>
            <a:r>
              <a:rPr lang="en-US" sz="1400" dirty="0"/>
              <a:t> </a:t>
            </a:r>
            <a:r>
              <a:rPr lang="en-US" sz="1400" dirty="0" err="1"/>
              <a:t>как</a:t>
            </a:r>
            <a:r>
              <a:rPr lang="en-US" sz="1400" dirty="0"/>
              <a:t> </a:t>
            </a:r>
            <a:r>
              <a:rPr lang="en-US" sz="1400" dirty="0" err="1"/>
              <a:t>литературные</a:t>
            </a:r>
            <a:r>
              <a:rPr lang="en-US" sz="1400" dirty="0"/>
              <a:t> </a:t>
            </a:r>
            <a:r>
              <a:rPr lang="en-US" sz="1400" dirty="0" err="1"/>
              <a:t>герои</a:t>
            </a:r>
            <a:r>
              <a:rPr lang="en-US" sz="1400" dirty="0"/>
              <a:t> и </a:t>
            </a:r>
            <a:r>
              <a:rPr lang="en-US" sz="1400" dirty="0" err="1"/>
              <a:t>воплощенные</a:t>
            </a:r>
            <a:r>
              <a:rPr lang="en-US" sz="1400" dirty="0"/>
              <a:t> </a:t>
            </a:r>
            <a:r>
              <a:rPr lang="en-US" sz="1400" dirty="0" err="1"/>
              <a:t>на</a:t>
            </a:r>
            <a:r>
              <a:rPr lang="en-US" sz="1400" dirty="0"/>
              <a:t> </a:t>
            </a:r>
            <a:r>
              <a:rPr lang="en-US" sz="1400" dirty="0" err="1"/>
              <a:t>экране</a:t>
            </a:r>
            <a:r>
              <a:rPr lang="en-US" sz="1400" dirty="0"/>
              <a:t>, </a:t>
            </a:r>
            <a:r>
              <a:rPr lang="en-US" sz="1400" dirty="0" err="1"/>
              <a:t>теперь</a:t>
            </a:r>
            <a:r>
              <a:rPr lang="en-US" sz="1400" dirty="0"/>
              <a:t> </a:t>
            </a:r>
            <a:r>
              <a:rPr lang="en-US" sz="1400" dirty="0" err="1"/>
              <a:t>они</a:t>
            </a:r>
            <a:r>
              <a:rPr lang="en-US" sz="1400" dirty="0"/>
              <a:t> </a:t>
            </a:r>
            <a:r>
              <a:rPr lang="en-US" sz="1400" dirty="0" err="1"/>
              <a:t>возвращаются</a:t>
            </a:r>
            <a:r>
              <a:rPr lang="en-US" sz="1400" dirty="0"/>
              <a:t> в </a:t>
            </a:r>
            <a:r>
              <a:rPr lang="en-US" sz="1400" dirty="0" err="1"/>
              <a:t>новом</a:t>
            </a:r>
            <a:r>
              <a:rPr lang="en-US" sz="1400" dirty="0"/>
              <a:t> </a:t>
            </a:r>
            <a:r>
              <a:rPr lang="en-US" sz="1400" dirty="0" err="1"/>
              <a:t>облике</a:t>
            </a:r>
            <a:r>
              <a:rPr lang="en-US" sz="1400" dirty="0"/>
              <a:t>, </a:t>
            </a:r>
            <a:r>
              <a:rPr lang="en-US" sz="1400" dirty="0" err="1"/>
              <a:t>созданном</a:t>
            </a:r>
            <a:r>
              <a:rPr lang="en-US" sz="1400" dirty="0"/>
              <a:t> </a:t>
            </a:r>
            <a:r>
              <a:rPr lang="en-US" sz="1400" dirty="0" err="1"/>
              <a:t>титанами</a:t>
            </a:r>
            <a:r>
              <a:rPr lang="en-US" sz="1400" dirty="0"/>
              <a:t> </a:t>
            </a:r>
            <a:r>
              <a:rPr lang="en-US" sz="1400" dirty="0" err="1"/>
              <a:t>европейского</a:t>
            </a:r>
            <a:r>
              <a:rPr lang="en-US" sz="1400" dirty="0"/>
              <a:t> </a:t>
            </a:r>
            <a:r>
              <a:rPr lang="en-US" sz="1400" dirty="0" err="1"/>
              <a:t>комикса</a:t>
            </a:r>
            <a:r>
              <a:rPr lang="en-US" sz="1400" dirty="0"/>
              <a:t>.</a:t>
            </a:r>
          </a:p>
          <a:p>
            <a:r>
              <a:rPr lang="en-US" sz="1400" dirty="0" err="1"/>
              <a:t>Сорок</a:t>
            </a:r>
            <a:r>
              <a:rPr lang="en-US" sz="1400" dirty="0"/>
              <a:t> </a:t>
            </a:r>
            <a:r>
              <a:rPr lang="en-US" sz="1400" dirty="0" err="1"/>
              <a:t>лет</a:t>
            </a:r>
            <a:r>
              <a:rPr lang="en-US" sz="1400" dirty="0"/>
              <a:t> </a:t>
            </a:r>
            <a:r>
              <a:rPr lang="en-US" sz="1400" dirty="0" err="1"/>
              <a:t>загадка</a:t>
            </a:r>
            <a:r>
              <a:rPr lang="en-US" sz="1400" dirty="0"/>
              <a:t> </a:t>
            </a:r>
            <a:r>
              <a:rPr lang="en-US" sz="1400" dirty="0" err="1"/>
              <a:t>исчезновения</a:t>
            </a:r>
            <a:r>
              <a:rPr lang="en-US" sz="1400" dirty="0"/>
              <a:t> </a:t>
            </a:r>
            <a:r>
              <a:rPr lang="en-US" sz="1400" dirty="0" err="1"/>
              <a:t>юной</a:t>
            </a:r>
            <a:r>
              <a:rPr lang="en-US" sz="1400" dirty="0"/>
              <a:t> </a:t>
            </a:r>
            <a:r>
              <a:rPr lang="en-US" sz="1400" dirty="0" err="1"/>
              <a:t>родственницы</a:t>
            </a:r>
            <a:r>
              <a:rPr lang="en-US" sz="1400" dirty="0"/>
              <a:t> </a:t>
            </a:r>
            <a:r>
              <a:rPr lang="en-US" sz="1400" dirty="0" err="1"/>
              <a:t>не</a:t>
            </a:r>
            <a:r>
              <a:rPr lang="en-US" sz="1400" dirty="0"/>
              <a:t> </a:t>
            </a:r>
            <a:r>
              <a:rPr lang="en-US" sz="1400" dirty="0" err="1"/>
              <a:t>дает</a:t>
            </a:r>
            <a:r>
              <a:rPr lang="en-US" sz="1400" dirty="0"/>
              <a:t> </a:t>
            </a:r>
            <a:r>
              <a:rPr lang="en-US" sz="1400" dirty="0" err="1"/>
              <a:t>покоя</a:t>
            </a:r>
            <a:r>
              <a:rPr lang="en-US" sz="1400" dirty="0"/>
              <a:t> </a:t>
            </a:r>
            <a:r>
              <a:rPr lang="en-US" sz="1400" dirty="0" err="1"/>
              <a:t>стареющему</a:t>
            </a:r>
            <a:r>
              <a:rPr lang="en-US" sz="1400" dirty="0"/>
              <a:t> </a:t>
            </a:r>
            <a:r>
              <a:rPr lang="en-US" sz="1400" dirty="0" err="1"/>
              <a:t>промышленному</a:t>
            </a:r>
            <a:r>
              <a:rPr lang="en-US" sz="1400" dirty="0"/>
              <a:t> </a:t>
            </a:r>
            <a:r>
              <a:rPr lang="en-US" sz="1400" dirty="0" err="1"/>
              <a:t>магнату</a:t>
            </a:r>
            <a:r>
              <a:rPr lang="en-US" sz="1400" dirty="0"/>
              <a:t>. И </a:t>
            </a:r>
            <a:r>
              <a:rPr lang="en-US" sz="1400" dirty="0" err="1"/>
              <a:t>вот</a:t>
            </a:r>
            <a:r>
              <a:rPr lang="en-US" sz="1400" dirty="0"/>
              <a:t> </a:t>
            </a:r>
            <a:r>
              <a:rPr lang="en-US" sz="1400" dirty="0" err="1"/>
              <a:t>он</a:t>
            </a:r>
            <a:r>
              <a:rPr lang="en-US" sz="1400" dirty="0"/>
              <a:t> </a:t>
            </a:r>
            <a:r>
              <a:rPr lang="en-US" sz="1400" dirty="0" err="1"/>
              <a:t>предпринимает</a:t>
            </a:r>
            <a:r>
              <a:rPr lang="en-US" sz="1400" dirty="0"/>
              <a:t> </a:t>
            </a:r>
            <a:r>
              <a:rPr lang="en-US" sz="1400" dirty="0" err="1"/>
              <a:t>последнюю</a:t>
            </a:r>
            <a:r>
              <a:rPr lang="en-US" sz="1400" dirty="0"/>
              <a:t> в </a:t>
            </a:r>
            <a:r>
              <a:rPr lang="en-US" sz="1400" dirty="0" err="1"/>
              <a:t>своей</a:t>
            </a:r>
            <a:r>
              <a:rPr lang="en-US" sz="1400" dirty="0"/>
              <a:t> </a:t>
            </a:r>
            <a:r>
              <a:rPr lang="en-US" sz="1400" dirty="0" err="1"/>
              <a:t>жизни</a:t>
            </a:r>
            <a:r>
              <a:rPr lang="en-US" sz="1400" dirty="0"/>
              <a:t> </a:t>
            </a:r>
            <a:r>
              <a:rPr lang="en-US" sz="1400" dirty="0" err="1"/>
              <a:t>попытку</a:t>
            </a:r>
            <a:r>
              <a:rPr lang="en-US" sz="1400" dirty="0"/>
              <a:t> – </a:t>
            </a:r>
            <a:r>
              <a:rPr lang="en-US" sz="1400" dirty="0" err="1"/>
              <a:t>поручает</a:t>
            </a:r>
            <a:r>
              <a:rPr lang="en-US" sz="1400" dirty="0"/>
              <a:t> </a:t>
            </a:r>
            <a:r>
              <a:rPr lang="en-US" sz="1400" dirty="0" err="1"/>
              <a:t>розыск</a:t>
            </a:r>
            <a:r>
              <a:rPr lang="en-US" sz="1400" dirty="0"/>
              <a:t> </a:t>
            </a:r>
            <a:r>
              <a:rPr lang="en-US" sz="1400" dirty="0" err="1"/>
              <a:t>ее</a:t>
            </a:r>
            <a:r>
              <a:rPr lang="en-US" sz="1400" dirty="0"/>
              <a:t> </a:t>
            </a:r>
            <a:r>
              <a:rPr lang="en-US" sz="1400" dirty="0" err="1"/>
              <a:t>следов</a:t>
            </a:r>
            <a:r>
              <a:rPr lang="en-US" sz="1400" dirty="0"/>
              <a:t> </a:t>
            </a:r>
            <a:r>
              <a:rPr lang="en-US" sz="1400" dirty="0" err="1"/>
              <a:t>известному</a:t>
            </a:r>
            <a:r>
              <a:rPr lang="en-US" sz="1400" dirty="0"/>
              <a:t> </a:t>
            </a:r>
            <a:r>
              <a:rPr lang="en-US" sz="1400" dirty="0" err="1"/>
              <a:t>журналисту</a:t>
            </a:r>
            <a:r>
              <a:rPr lang="en-US" sz="1400" dirty="0"/>
              <a:t> </a:t>
            </a:r>
            <a:r>
              <a:rPr lang="en-US" sz="1400" dirty="0" err="1"/>
              <a:t>Микаэлю</a:t>
            </a:r>
            <a:r>
              <a:rPr lang="en-US" sz="1400" dirty="0"/>
              <a:t> </a:t>
            </a:r>
            <a:r>
              <a:rPr lang="en-US" sz="1400" dirty="0" err="1"/>
              <a:t>Блумквисту</a:t>
            </a:r>
            <a:r>
              <a:rPr lang="en-US" sz="1400" dirty="0"/>
              <a:t>. </a:t>
            </a:r>
            <a:r>
              <a:rPr lang="en-US" sz="1400" dirty="0" err="1"/>
              <a:t>Вскоре</a:t>
            </a:r>
            <a:r>
              <a:rPr lang="en-US" sz="1400" dirty="0"/>
              <a:t> </a:t>
            </a:r>
            <a:r>
              <a:rPr lang="en-US" sz="1400" dirty="0" err="1"/>
              <a:t>оказывается</a:t>
            </a:r>
            <a:r>
              <a:rPr lang="en-US" sz="1400" dirty="0"/>
              <a:t>, </a:t>
            </a:r>
            <a:r>
              <a:rPr lang="en-US" sz="1400" dirty="0" err="1"/>
              <a:t>что</a:t>
            </a:r>
            <a:r>
              <a:rPr lang="en-US" sz="1400" dirty="0"/>
              <a:t> </a:t>
            </a:r>
            <a:r>
              <a:rPr lang="en-US" sz="1400" dirty="0" err="1"/>
              <a:t>дело</a:t>
            </a:r>
            <a:r>
              <a:rPr lang="en-US" sz="1400" dirty="0"/>
              <a:t> </a:t>
            </a:r>
            <a:r>
              <a:rPr lang="en-US" sz="1400" dirty="0" err="1"/>
              <a:t>куда</a:t>
            </a:r>
            <a:r>
              <a:rPr lang="en-US" sz="1400" dirty="0"/>
              <a:t> </a:t>
            </a:r>
            <a:r>
              <a:rPr lang="en-US" sz="1400" dirty="0" err="1"/>
              <a:t>запутаннее</a:t>
            </a:r>
            <a:r>
              <a:rPr lang="en-US" sz="1400" dirty="0"/>
              <a:t>, </a:t>
            </a:r>
            <a:r>
              <a:rPr lang="en-US" sz="1400" dirty="0" err="1"/>
              <a:t>чем</a:t>
            </a:r>
            <a:r>
              <a:rPr lang="en-US" sz="1400" dirty="0"/>
              <a:t> </a:t>
            </a:r>
            <a:r>
              <a:rPr lang="en-US" sz="1400" dirty="0" err="1"/>
              <a:t>казалась</a:t>
            </a:r>
            <a:r>
              <a:rPr lang="en-US" sz="1400" dirty="0"/>
              <a:t> </a:t>
            </a:r>
            <a:r>
              <a:rPr lang="en-US" sz="1400" dirty="0" err="1"/>
              <a:t>на</a:t>
            </a:r>
            <a:r>
              <a:rPr lang="en-US" sz="1400" dirty="0"/>
              <a:t> </a:t>
            </a:r>
            <a:r>
              <a:rPr lang="en-US" sz="1400" dirty="0" err="1"/>
              <a:t>первый</a:t>
            </a:r>
            <a:r>
              <a:rPr lang="en-US" sz="1400" dirty="0"/>
              <a:t> </a:t>
            </a:r>
            <a:r>
              <a:rPr lang="en-US" sz="1400" dirty="0" err="1"/>
              <a:t>взгляд</a:t>
            </a:r>
            <a:r>
              <a:rPr lang="en-US" sz="1400" dirty="0"/>
              <a:t>. </a:t>
            </a:r>
            <a:r>
              <a:rPr lang="en-US" sz="1400" dirty="0" err="1"/>
              <a:t>Отчаянно</a:t>
            </a:r>
            <a:r>
              <a:rPr lang="en-US" sz="1400" dirty="0"/>
              <a:t> </a:t>
            </a:r>
            <a:r>
              <a:rPr lang="en-US" sz="1400" dirty="0" err="1"/>
              <a:t>нуждающийся</a:t>
            </a:r>
            <a:r>
              <a:rPr lang="en-US" sz="1400" dirty="0"/>
              <a:t> в </a:t>
            </a:r>
            <a:r>
              <a:rPr lang="en-US" sz="1400" dirty="0" err="1"/>
              <a:t>помощи</a:t>
            </a:r>
            <a:r>
              <a:rPr lang="en-US" sz="1400" dirty="0"/>
              <a:t>, </a:t>
            </a:r>
            <a:r>
              <a:rPr lang="en-US" sz="1400" dirty="0" err="1"/>
              <a:t>Блумквист</a:t>
            </a:r>
            <a:r>
              <a:rPr lang="en-US" sz="1400" dirty="0"/>
              <a:t> </a:t>
            </a:r>
            <a:r>
              <a:rPr lang="en-US" sz="1400" dirty="0" err="1"/>
              <a:t>привлекает</a:t>
            </a:r>
            <a:r>
              <a:rPr lang="en-US" sz="1400" dirty="0"/>
              <a:t> к </a:t>
            </a:r>
            <a:r>
              <a:rPr lang="en-US" sz="1400" dirty="0" err="1"/>
              <a:t>расследованию</a:t>
            </a:r>
            <a:r>
              <a:rPr lang="en-US" sz="1400" dirty="0"/>
              <a:t> </a:t>
            </a:r>
            <a:r>
              <a:rPr lang="en-US" sz="1400" dirty="0" err="1"/>
              <a:t>экстравагантную</a:t>
            </a:r>
            <a:r>
              <a:rPr lang="en-US" sz="1400" dirty="0"/>
              <a:t> </a:t>
            </a:r>
            <a:r>
              <a:rPr lang="en-US" sz="1400" dirty="0" err="1"/>
              <a:t>хакершу</a:t>
            </a:r>
            <a:r>
              <a:rPr lang="en-US" sz="1400" dirty="0"/>
              <a:t> с </a:t>
            </a:r>
            <a:r>
              <a:rPr lang="en-US" sz="1400" dirty="0" err="1"/>
              <a:t>блестящими</a:t>
            </a:r>
            <a:r>
              <a:rPr lang="en-US" sz="1400" dirty="0"/>
              <a:t> </a:t>
            </a:r>
            <a:r>
              <a:rPr lang="en-US" sz="1400" dirty="0" err="1"/>
              <a:t>способностями</a:t>
            </a:r>
            <a:r>
              <a:rPr lang="en-US" sz="1400" dirty="0"/>
              <a:t> – </a:t>
            </a:r>
            <a:r>
              <a:rPr lang="en-US" sz="1400" dirty="0" err="1"/>
              <a:t>Лисбет</a:t>
            </a:r>
            <a:r>
              <a:rPr lang="en-US" sz="1400" dirty="0"/>
              <a:t> </a:t>
            </a:r>
            <a:r>
              <a:rPr lang="en-US" sz="1400" dirty="0" err="1"/>
              <a:t>Саландер</a:t>
            </a:r>
            <a:r>
              <a:rPr lang="en-US" sz="1400" dirty="0"/>
              <a:t>. </a:t>
            </a:r>
            <a:r>
              <a:rPr lang="en-US" sz="1400" dirty="0" err="1"/>
              <a:t>Вместе</a:t>
            </a:r>
            <a:r>
              <a:rPr lang="en-US" sz="1400" dirty="0"/>
              <a:t> </a:t>
            </a:r>
            <a:r>
              <a:rPr lang="en-US" sz="1400" dirty="0" err="1"/>
              <a:t>они</a:t>
            </a:r>
            <a:r>
              <a:rPr lang="en-US" sz="1400" dirty="0"/>
              <a:t> </a:t>
            </a:r>
            <a:r>
              <a:rPr lang="en-US" sz="1400" dirty="0" err="1"/>
              <a:t>открывают</a:t>
            </a:r>
            <a:r>
              <a:rPr lang="en-US" sz="1400" dirty="0"/>
              <a:t>: </a:t>
            </a:r>
            <a:r>
              <a:rPr lang="en-US" sz="1400" dirty="0" err="1"/>
              <a:t>семейная</a:t>
            </a:r>
            <a:r>
              <a:rPr lang="en-US" sz="1400" dirty="0"/>
              <a:t> </a:t>
            </a:r>
            <a:r>
              <a:rPr lang="en-US" sz="1400" dirty="0" err="1"/>
              <a:t>драма</a:t>
            </a:r>
            <a:r>
              <a:rPr lang="en-US" sz="1400" dirty="0"/>
              <a:t> – </a:t>
            </a:r>
            <a:r>
              <a:rPr lang="en-US" sz="1400" dirty="0" err="1"/>
              <a:t>лишь</a:t>
            </a:r>
            <a:r>
              <a:rPr lang="en-US" sz="1400" dirty="0"/>
              <a:t> </a:t>
            </a:r>
            <a:r>
              <a:rPr lang="en-US" sz="1400" dirty="0" err="1"/>
              <a:t>небольшой</a:t>
            </a:r>
            <a:r>
              <a:rPr lang="en-US" sz="1400" dirty="0"/>
              <a:t> </a:t>
            </a:r>
            <a:r>
              <a:rPr lang="en-US" sz="1400" dirty="0" err="1"/>
              <a:t>отзвук</a:t>
            </a:r>
            <a:r>
              <a:rPr lang="en-US" sz="1400" dirty="0"/>
              <a:t> </a:t>
            </a:r>
            <a:r>
              <a:rPr lang="en-US" sz="1400" dirty="0" err="1"/>
              <a:t>кошмара</a:t>
            </a:r>
            <a:r>
              <a:rPr lang="en-US" sz="1400" dirty="0"/>
              <a:t>, </a:t>
            </a:r>
            <a:r>
              <a:rPr lang="en-US" sz="1400" dirty="0" err="1"/>
              <a:t>длящегося</a:t>
            </a:r>
            <a:r>
              <a:rPr lang="en-US" sz="1400" dirty="0"/>
              <a:t> </a:t>
            </a:r>
            <a:r>
              <a:rPr lang="en-US" sz="1400" dirty="0" err="1"/>
              <a:t>десятилетия</a:t>
            </a:r>
            <a:r>
              <a:rPr lang="en-US" sz="1400" dirty="0"/>
              <a:t>. И </a:t>
            </a:r>
            <a:r>
              <a:rPr lang="en-US" sz="1400" dirty="0" err="1"/>
              <a:t>погружаются</a:t>
            </a:r>
            <a:r>
              <a:rPr lang="en-US" sz="1400" dirty="0"/>
              <a:t> в </a:t>
            </a:r>
            <a:r>
              <a:rPr lang="en-US" sz="1400" dirty="0" err="1"/>
              <a:t>самое</a:t>
            </a:r>
            <a:r>
              <a:rPr lang="en-US" sz="1400" dirty="0"/>
              <a:t> </a:t>
            </a:r>
            <a:r>
              <a:rPr lang="en-US" sz="1400" dirty="0" err="1"/>
              <a:t>сердце</a:t>
            </a:r>
            <a:r>
              <a:rPr lang="en-US" sz="1400" dirty="0"/>
              <a:t> </a:t>
            </a:r>
            <a:r>
              <a:rPr lang="en-US" sz="1400" dirty="0" err="1"/>
              <a:t>тьмы</a:t>
            </a:r>
            <a:r>
              <a:rPr lang="en-US" sz="1400" dirty="0"/>
              <a:t>…</a:t>
            </a:r>
          </a:p>
          <a:p>
            <a:r>
              <a:rPr lang="en-US" sz="1400" dirty="0" err="1"/>
              <a:t>Экземпляры</a:t>
            </a:r>
            <a:endParaRPr lang="en-US" sz="1400" dirty="0"/>
          </a:p>
          <a:p>
            <a:r>
              <a:rPr lang="en-US" sz="1400" dirty="0"/>
              <a:t>ЦБ (1), Ф1 (1), Ф2 (1), Ф3 (1), Ф4 (1), Ф5 (1), Ф7 (1), Ф8 (1), Ф12 (1), Ф13 (1), Ф14 (1), Ф15 (1), Ф17 (1), Ф18 (1), Ф19 (1), Ф20 (1), Ф21 (1), Ф22 (1), Ф23 (1), Ф24 (1), ПВ (1), Ф25 (1), Ф26 (1), Ф28 (1), Ф30 (1)</a:t>
            </a:r>
          </a:p>
          <a:p>
            <a:endParaRPr lang="en-US" sz="1400" dirty="0"/>
          </a:p>
        </p:txBody>
      </p:sp>
      <p:pic>
        <p:nvPicPr>
          <p:cNvPr id="6" name="Объект 5" descr="Изображение выглядит как текст, книга, фотография, женщина&#10;&#10;Автоматически созданное описание">
            <a:extLst>
              <a:ext uri="{FF2B5EF4-FFF2-40B4-BE49-F238E27FC236}">
                <a16:creationId xmlns:a16="http://schemas.microsoft.com/office/drawing/2014/main" xmlns="" id="{263B45AA-8707-4485-9FB6-4325353A4D0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5567" r="4905"/>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DBD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3642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937681E-3973-48D1-9A61-6163C321D629}"/>
              </a:ext>
            </a:extLst>
          </p:cNvPr>
          <p:cNvSpPr>
            <a:spLocks noGrp="1"/>
          </p:cNvSpPr>
          <p:nvPr>
            <p:ph type="title"/>
          </p:nvPr>
        </p:nvSpPr>
        <p:spPr>
          <a:xfrm>
            <a:off x="4965430" y="629266"/>
            <a:ext cx="6586491" cy="1676603"/>
          </a:xfrm>
        </p:spPr>
        <p:txBody>
          <a:bodyPr vert="horz" lIns="91440" tIns="45720" rIns="91440" bIns="45720" rtlCol="0" anchor="ctr">
            <a:normAutofit/>
          </a:bodyPr>
          <a:lstStyle/>
          <a:p>
            <a:r>
              <a:rPr lang="en-US" sz="1800" b="1" dirty="0" err="1"/>
              <a:t>Рой</a:t>
            </a:r>
            <a:r>
              <a:rPr lang="en-US" sz="1800" b="1" dirty="0"/>
              <a:t>, О. Ю. </a:t>
            </a:r>
            <a:r>
              <a:rPr lang="en-US" sz="1800" dirty="0"/>
              <a:t/>
            </a:r>
            <a:br>
              <a:rPr lang="en-US" sz="1800" dirty="0"/>
            </a:br>
            <a:r>
              <a:rPr lang="en-US" sz="1800" dirty="0"/>
              <a:t>    </a:t>
            </a:r>
            <a:r>
              <a:rPr lang="en-US" sz="1800" dirty="0" err="1"/>
              <a:t>Принцесса</a:t>
            </a:r>
            <a:r>
              <a:rPr lang="en-US" sz="1800" dirty="0"/>
              <a:t> </a:t>
            </a:r>
            <a:r>
              <a:rPr lang="en-US" sz="1800" dirty="0" err="1"/>
              <a:t>отражений</a:t>
            </a:r>
            <a:r>
              <a:rPr lang="en-US" sz="1800" dirty="0"/>
              <a:t> : [16+] / </a:t>
            </a:r>
            <a:r>
              <a:rPr lang="en-US" sz="1800" dirty="0" err="1"/>
              <a:t>Олег</a:t>
            </a:r>
            <a:r>
              <a:rPr lang="en-US" sz="1800" dirty="0"/>
              <a:t> </a:t>
            </a:r>
            <a:r>
              <a:rPr lang="en-US" sz="1800" dirty="0" err="1"/>
              <a:t>Рой</a:t>
            </a:r>
            <a:r>
              <a:rPr lang="en-US" sz="1800" dirty="0"/>
              <a:t>. - М</a:t>
            </a:r>
            <a:r>
              <a:rPr lang="ru-RU" sz="1800" dirty="0" err="1"/>
              <a:t>осква</a:t>
            </a:r>
            <a:r>
              <a:rPr lang="en-US" sz="1800" dirty="0"/>
              <a:t> : </a:t>
            </a:r>
            <a:r>
              <a:rPr lang="en-US" sz="1800" dirty="0" err="1"/>
              <a:t>Эксмо</a:t>
            </a:r>
            <a:r>
              <a:rPr lang="en-US" sz="1800" dirty="0"/>
              <a:t>, 2020. - 128 с. : </a:t>
            </a:r>
            <a:r>
              <a:rPr lang="en-US" sz="1800" dirty="0" err="1"/>
              <a:t>цв</a:t>
            </a:r>
            <a:r>
              <a:rPr lang="en-US" sz="1800" dirty="0"/>
              <a:t>. </a:t>
            </a:r>
            <a:r>
              <a:rPr lang="en-US" sz="1800" dirty="0" err="1"/>
              <a:t>ил</a:t>
            </a:r>
            <a:r>
              <a:rPr lang="en-US" sz="1800" dirty="0"/>
              <a:t>. - (</a:t>
            </a:r>
            <a:r>
              <a:rPr lang="en-US" sz="1800" dirty="0" err="1"/>
              <a:t>Полночь</a:t>
            </a:r>
            <a:r>
              <a:rPr lang="en-US" sz="1800" dirty="0"/>
              <a:t>. </a:t>
            </a:r>
            <a:r>
              <a:rPr lang="en-US" sz="1800" dirty="0" err="1"/>
              <a:t>Коллекция</a:t>
            </a:r>
            <a:r>
              <a:rPr lang="en-US" sz="1800" dirty="0"/>
              <a:t> </a:t>
            </a:r>
            <a:r>
              <a:rPr lang="en-US" sz="1800" dirty="0" err="1"/>
              <a:t>мистического</a:t>
            </a:r>
            <a:r>
              <a:rPr lang="en-US" sz="1800" dirty="0"/>
              <a:t> </a:t>
            </a:r>
            <a:r>
              <a:rPr lang="en-US" sz="1800" dirty="0" err="1"/>
              <a:t>романа</a:t>
            </a:r>
            <a:r>
              <a:rPr lang="en-US" sz="1800" dirty="0"/>
              <a:t>). - ISBN 978-5-04-101423-0. – </a:t>
            </a:r>
            <a:r>
              <a:rPr lang="en-US" sz="1800" dirty="0" err="1"/>
              <a:t>Текст</a:t>
            </a:r>
            <a:r>
              <a:rPr lang="ru-RU" sz="1800" dirty="0"/>
              <a:t> : непосредственный.</a:t>
            </a:r>
            <a:r>
              <a:rPr lang="en-US" sz="1800" dirty="0"/>
              <a:t/>
            </a:r>
            <a:br>
              <a:rPr lang="en-US" sz="1800" dirty="0"/>
            </a:br>
            <a:endParaRPr lang="en-US" sz="1800" dirty="0"/>
          </a:p>
        </p:txBody>
      </p:sp>
      <p:sp>
        <p:nvSpPr>
          <p:cNvPr id="4" name="Объект 3">
            <a:extLst>
              <a:ext uri="{FF2B5EF4-FFF2-40B4-BE49-F238E27FC236}">
                <a16:creationId xmlns:a16="http://schemas.microsoft.com/office/drawing/2014/main" xmlns="" id="{37C77138-0016-43ED-A1A8-EDA264D04795}"/>
              </a:ext>
            </a:extLst>
          </p:cNvPr>
          <p:cNvSpPr>
            <a:spLocks noGrp="1"/>
          </p:cNvSpPr>
          <p:nvPr>
            <p:ph sz="half" idx="2"/>
          </p:nvPr>
        </p:nvSpPr>
        <p:spPr>
          <a:xfrm>
            <a:off x="4635591" y="2438400"/>
            <a:ext cx="7556409" cy="3790334"/>
          </a:xfrm>
        </p:spPr>
        <p:txBody>
          <a:bodyPr vert="horz" lIns="91440" tIns="45720" rIns="91440" bIns="45720" rtlCol="0">
            <a:normAutofit/>
          </a:bodyPr>
          <a:lstStyle/>
          <a:p>
            <a:r>
              <a:rPr lang="en-US" sz="1900" dirty="0" err="1"/>
              <a:t>Мир</a:t>
            </a:r>
            <a:r>
              <a:rPr lang="en-US" sz="1900" dirty="0"/>
              <a:t> </a:t>
            </a:r>
            <a:r>
              <a:rPr lang="en-US" sz="1900" dirty="0" err="1"/>
              <a:t>по</a:t>
            </a:r>
            <a:r>
              <a:rPr lang="en-US" sz="1900" dirty="0"/>
              <a:t> </a:t>
            </a:r>
            <a:r>
              <a:rPr lang="en-US" sz="1900" dirty="0" err="1"/>
              <a:t>ту</a:t>
            </a:r>
            <a:r>
              <a:rPr lang="en-US" sz="1900" dirty="0"/>
              <a:t> </a:t>
            </a:r>
            <a:r>
              <a:rPr lang="en-US" sz="1900" dirty="0" err="1"/>
              <a:t>сторону</a:t>
            </a:r>
            <a:r>
              <a:rPr lang="en-US" sz="1900" dirty="0"/>
              <a:t> </a:t>
            </a:r>
            <a:r>
              <a:rPr lang="en-US" sz="1900" dirty="0" err="1"/>
              <a:t>зеркал</a:t>
            </a:r>
            <a:r>
              <a:rPr lang="en-US" sz="1900" dirty="0"/>
              <a:t> </a:t>
            </a:r>
            <a:r>
              <a:rPr lang="en-US" sz="1900" dirty="0" err="1"/>
              <a:t>реален</a:t>
            </a:r>
            <a:r>
              <a:rPr lang="en-US" sz="1900" dirty="0"/>
              <a:t> и </a:t>
            </a:r>
            <a:r>
              <a:rPr lang="en-US" sz="1900" dirty="0" err="1"/>
              <a:t>таит</a:t>
            </a:r>
            <a:r>
              <a:rPr lang="en-US" sz="1900" dirty="0"/>
              <a:t> в </a:t>
            </a:r>
            <a:r>
              <a:rPr lang="en-US" sz="1900" dirty="0" err="1"/>
              <a:t>себе</a:t>
            </a:r>
            <a:r>
              <a:rPr lang="en-US" sz="1900" dirty="0"/>
              <a:t> </a:t>
            </a:r>
            <a:r>
              <a:rPr lang="en-US" sz="1900" dirty="0" err="1"/>
              <a:t>немало</a:t>
            </a:r>
            <a:r>
              <a:rPr lang="en-US" sz="1900" dirty="0"/>
              <a:t> </a:t>
            </a:r>
            <a:r>
              <a:rPr lang="en-US" sz="1900" dirty="0" err="1"/>
              <a:t>приятных</a:t>
            </a:r>
            <a:r>
              <a:rPr lang="en-US" sz="1900" dirty="0"/>
              <a:t> и </a:t>
            </a:r>
            <a:r>
              <a:rPr lang="en-US" sz="1900" dirty="0" err="1"/>
              <a:t>весьма</a:t>
            </a:r>
            <a:r>
              <a:rPr lang="en-US" sz="1900" dirty="0"/>
              <a:t> </a:t>
            </a:r>
            <a:r>
              <a:rPr lang="en-US" sz="1900" dirty="0" err="1"/>
              <a:t>неприятных</a:t>
            </a:r>
            <a:r>
              <a:rPr lang="en-US" sz="1900" dirty="0"/>
              <a:t> </a:t>
            </a:r>
            <a:r>
              <a:rPr lang="en-US" sz="1900" dirty="0" err="1"/>
              <a:t>сюрпризов</a:t>
            </a:r>
            <a:r>
              <a:rPr lang="en-US" sz="1900" dirty="0"/>
              <a:t>. </a:t>
            </a:r>
            <a:r>
              <a:rPr lang="en-US" sz="1900" dirty="0" err="1"/>
              <a:t>Теперь-то</a:t>
            </a:r>
            <a:r>
              <a:rPr lang="en-US" sz="1900" dirty="0"/>
              <a:t> </a:t>
            </a:r>
            <a:r>
              <a:rPr lang="en-US" sz="1900" dirty="0" err="1"/>
              <a:t>Кристина</a:t>
            </a:r>
            <a:r>
              <a:rPr lang="en-US" sz="1900" dirty="0"/>
              <a:t> </a:t>
            </a:r>
            <a:r>
              <a:rPr lang="en-US" sz="1900" dirty="0" err="1"/>
              <a:t>это</a:t>
            </a:r>
            <a:r>
              <a:rPr lang="en-US" sz="1900" dirty="0"/>
              <a:t> </a:t>
            </a:r>
            <a:r>
              <a:rPr lang="en-US" sz="1900" dirty="0" err="1"/>
              <a:t>точно</a:t>
            </a:r>
            <a:r>
              <a:rPr lang="en-US" sz="1900" dirty="0"/>
              <a:t> </a:t>
            </a:r>
            <a:r>
              <a:rPr lang="en-US" sz="1900" dirty="0" err="1"/>
              <a:t>знает</a:t>
            </a:r>
            <a:r>
              <a:rPr lang="en-US" sz="1900" dirty="0"/>
              <a:t>, </a:t>
            </a:r>
            <a:r>
              <a:rPr lang="en-US" sz="1900" dirty="0" err="1"/>
              <a:t>ведь</a:t>
            </a:r>
            <a:r>
              <a:rPr lang="en-US" sz="1900" dirty="0"/>
              <a:t> </a:t>
            </a:r>
            <a:r>
              <a:rPr lang="en-US" sz="1900" dirty="0" err="1"/>
              <a:t>ее</a:t>
            </a:r>
            <a:r>
              <a:rPr lang="en-US" sz="1900" dirty="0"/>
              <a:t> </a:t>
            </a:r>
            <a:r>
              <a:rPr lang="en-US" sz="1900" dirty="0" err="1"/>
              <a:t>новая</a:t>
            </a:r>
            <a:r>
              <a:rPr lang="en-US" sz="1900" dirty="0"/>
              <a:t> </a:t>
            </a:r>
            <a:r>
              <a:rPr lang="en-US" sz="1900" dirty="0" err="1"/>
              <a:t>подруга</a:t>
            </a:r>
            <a:r>
              <a:rPr lang="en-US" sz="1900" dirty="0"/>
              <a:t>, </a:t>
            </a:r>
            <a:r>
              <a:rPr lang="en-US" sz="1900" dirty="0" err="1"/>
              <a:t>сразившаяся</a:t>
            </a:r>
            <a:r>
              <a:rPr lang="en-US" sz="1900" dirty="0"/>
              <a:t> с </a:t>
            </a:r>
            <a:r>
              <a:rPr lang="en-US" sz="1900" dirty="0" err="1"/>
              <a:t>целым</a:t>
            </a:r>
            <a:r>
              <a:rPr lang="en-US" sz="1900" dirty="0"/>
              <a:t> </a:t>
            </a:r>
            <a:r>
              <a:rPr lang="en-US" sz="1900" dirty="0" err="1"/>
              <a:t>полчищем</a:t>
            </a:r>
            <a:r>
              <a:rPr lang="en-US" sz="1900" dirty="0"/>
              <a:t> </a:t>
            </a:r>
            <a:r>
              <a:rPr lang="en-US" sz="1900" dirty="0" err="1"/>
              <a:t>зазеркальных</a:t>
            </a:r>
            <a:r>
              <a:rPr lang="en-US" sz="1900" dirty="0"/>
              <a:t> </a:t>
            </a:r>
            <a:r>
              <a:rPr lang="en-US" sz="1900" dirty="0" err="1"/>
              <a:t>монстров</a:t>
            </a:r>
            <a:r>
              <a:rPr lang="en-US" sz="1900" dirty="0"/>
              <a:t>, </a:t>
            </a:r>
            <a:r>
              <a:rPr lang="en-US" sz="1900" dirty="0" err="1"/>
              <a:t>вовсе</a:t>
            </a:r>
            <a:r>
              <a:rPr lang="en-US" sz="1900" dirty="0"/>
              <a:t> </a:t>
            </a:r>
            <a:r>
              <a:rPr lang="en-US" sz="1900" dirty="0" err="1"/>
              <a:t>не</a:t>
            </a:r>
            <a:r>
              <a:rPr lang="en-US" sz="1900" dirty="0"/>
              <a:t> </a:t>
            </a:r>
            <a:r>
              <a:rPr lang="en-US" sz="1900" dirty="0" err="1"/>
              <a:t>обычная</a:t>
            </a:r>
            <a:r>
              <a:rPr lang="en-US" sz="1900" dirty="0"/>
              <a:t> </a:t>
            </a:r>
            <a:r>
              <a:rPr lang="en-US" sz="1900" dirty="0" err="1"/>
              <a:t>девчонка</a:t>
            </a:r>
            <a:r>
              <a:rPr lang="en-US" sz="1900" dirty="0"/>
              <a:t>. </a:t>
            </a:r>
            <a:r>
              <a:rPr lang="en-US" sz="1900" dirty="0" err="1"/>
              <a:t>Да</a:t>
            </a:r>
            <a:r>
              <a:rPr lang="en-US" sz="1900" dirty="0"/>
              <a:t> и </a:t>
            </a:r>
            <a:r>
              <a:rPr lang="en-US" sz="1900" dirty="0" err="1"/>
              <a:t>сама</a:t>
            </a:r>
            <a:r>
              <a:rPr lang="en-US" sz="1900" dirty="0"/>
              <a:t> </a:t>
            </a:r>
            <a:r>
              <a:rPr lang="en-US" sz="1900" dirty="0" err="1"/>
              <a:t>Кристина</a:t>
            </a:r>
            <a:r>
              <a:rPr lang="en-US" sz="1900" dirty="0"/>
              <a:t> </a:t>
            </a:r>
            <a:r>
              <a:rPr lang="en-US" sz="1900" dirty="0" err="1"/>
              <a:t>оказалась</a:t>
            </a:r>
            <a:r>
              <a:rPr lang="en-US" sz="1900" dirty="0"/>
              <a:t> </a:t>
            </a:r>
            <a:r>
              <a:rPr lang="en-US" sz="1900" dirty="0" err="1"/>
              <a:t>совсем</a:t>
            </a:r>
            <a:r>
              <a:rPr lang="en-US" sz="1900" dirty="0"/>
              <a:t> </a:t>
            </a:r>
            <a:r>
              <a:rPr lang="en-US" sz="1900" dirty="0" err="1"/>
              <a:t>не</a:t>
            </a:r>
            <a:r>
              <a:rPr lang="en-US" sz="1900" dirty="0"/>
              <a:t> </a:t>
            </a:r>
            <a:r>
              <a:rPr lang="en-US" sz="1900" dirty="0" err="1"/>
              <a:t>той</a:t>
            </a:r>
            <a:r>
              <a:rPr lang="en-US" sz="1900" dirty="0"/>
              <a:t>, </a:t>
            </a:r>
            <a:r>
              <a:rPr lang="en-US" sz="1900" dirty="0" err="1"/>
              <a:t>кем</a:t>
            </a:r>
            <a:r>
              <a:rPr lang="en-US" sz="1900" dirty="0"/>
              <a:t> </a:t>
            </a:r>
            <a:r>
              <a:rPr lang="en-US" sz="1900" dirty="0" err="1"/>
              <a:t>привыкла</a:t>
            </a:r>
            <a:r>
              <a:rPr lang="en-US" sz="1900" dirty="0"/>
              <a:t> </a:t>
            </a:r>
            <a:r>
              <a:rPr lang="en-US" sz="1900" dirty="0" err="1"/>
              <a:t>себя</a:t>
            </a:r>
            <a:r>
              <a:rPr lang="en-US" sz="1900" dirty="0"/>
              <a:t> </a:t>
            </a:r>
            <a:r>
              <a:rPr lang="en-US" sz="1900" dirty="0" err="1"/>
              <a:t>считать</a:t>
            </a:r>
            <a:r>
              <a:rPr lang="en-US" sz="1900" dirty="0"/>
              <a:t>. </a:t>
            </a:r>
            <a:r>
              <a:rPr lang="en-US" sz="1900" dirty="0" err="1"/>
              <a:t>Неслучайно</a:t>
            </a:r>
            <a:r>
              <a:rPr lang="en-US" sz="1900" dirty="0"/>
              <a:t> </a:t>
            </a:r>
            <a:r>
              <a:rPr lang="en-US" sz="1900" dirty="0" err="1"/>
              <a:t>же</a:t>
            </a:r>
            <a:r>
              <a:rPr lang="en-US" sz="1900" dirty="0"/>
              <a:t> </a:t>
            </a:r>
            <a:r>
              <a:rPr lang="en-US" sz="1900" dirty="0" err="1"/>
              <a:t>родители</a:t>
            </a:r>
            <a:r>
              <a:rPr lang="en-US" sz="1900" dirty="0"/>
              <a:t> </a:t>
            </a:r>
            <a:r>
              <a:rPr lang="en-US" sz="1900" dirty="0" err="1"/>
              <a:t>сделали</a:t>
            </a:r>
            <a:r>
              <a:rPr lang="en-US" sz="1900" dirty="0"/>
              <a:t> </a:t>
            </a:r>
            <a:r>
              <a:rPr lang="en-US" sz="1900" dirty="0" err="1"/>
              <a:t>все</a:t>
            </a:r>
            <a:r>
              <a:rPr lang="en-US" sz="1900" dirty="0"/>
              <a:t> </a:t>
            </a:r>
            <a:r>
              <a:rPr lang="en-US" sz="1900" dirty="0" err="1"/>
              <a:t>возможное</a:t>
            </a:r>
            <a:r>
              <a:rPr lang="en-US" sz="1900" dirty="0"/>
              <a:t>, </a:t>
            </a:r>
            <a:r>
              <a:rPr lang="en-US" sz="1900" dirty="0" err="1"/>
              <a:t>чтобы</a:t>
            </a:r>
            <a:r>
              <a:rPr lang="en-US" sz="1900" dirty="0"/>
              <a:t> </a:t>
            </a:r>
            <a:r>
              <a:rPr lang="en-US" sz="1900" dirty="0" err="1"/>
              <a:t>скрыть</a:t>
            </a:r>
            <a:r>
              <a:rPr lang="en-US" sz="1900" dirty="0"/>
              <a:t> </a:t>
            </a:r>
            <a:r>
              <a:rPr lang="en-US" sz="1900" dirty="0" err="1"/>
              <a:t>тайну</a:t>
            </a:r>
            <a:r>
              <a:rPr lang="en-US" sz="1900" dirty="0"/>
              <a:t> </a:t>
            </a:r>
            <a:r>
              <a:rPr lang="en-US" sz="1900" dirty="0" err="1"/>
              <a:t>ее</a:t>
            </a:r>
            <a:r>
              <a:rPr lang="en-US" sz="1900" dirty="0"/>
              <a:t> </a:t>
            </a:r>
            <a:r>
              <a:rPr lang="en-US" sz="1900" dirty="0" err="1"/>
              <a:t>рождения</a:t>
            </a:r>
            <a:r>
              <a:rPr lang="en-US" sz="1900" dirty="0"/>
              <a:t>… </a:t>
            </a:r>
          </a:p>
          <a:p>
            <a:r>
              <a:rPr lang="en-US" sz="1900" dirty="0" err="1"/>
              <a:t>Экземпляры</a:t>
            </a:r>
            <a:endParaRPr lang="en-US" sz="1900" dirty="0"/>
          </a:p>
          <a:p>
            <a:r>
              <a:rPr lang="en-US" sz="1900" dirty="0"/>
              <a:t> ЦБ (1), ЦДБ (1), Ф3 (1), Ф5 (1), Ф6 (1), Ф7 (1), Ф10 (1), Ф11 (1), Ф12 (1), Ф13 (1), Ф14 (1), Ф15 (1), Ф16 (1), Ф18 (1), Ф19 (1), Ф20 (1), Ф21 (1), Ф22 (1), Ф23 (1), Ф24 (1), ПВ (1), Ф26 (1), Ф27 (1), Ф28 (1), Ф30 (1)</a:t>
            </a:r>
          </a:p>
          <a:p>
            <a:endParaRPr lang="en-US" sz="1900" dirty="0"/>
          </a:p>
        </p:txBody>
      </p:sp>
      <p:pic>
        <p:nvPicPr>
          <p:cNvPr id="6" name="Объект 5" descr="Изображение выглядит как женщина, мобильный телефон, телефон, девочка&#10;&#10;Автоматически созданное описание">
            <a:extLst>
              <a:ext uri="{FF2B5EF4-FFF2-40B4-BE49-F238E27FC236}">
                <a16:creationId xmlns:a16="http://schemas.microsoft.com/office/drawing/2014/main" xmlns="" id="{D6160779-E331-446A-8D34-71016A879B2D}"/>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6767"/>
          <a:stretch/>
        </p:blipFill>
        <p:spPr>
          <a:xfrm>
            <a:off x="20" y="10"/>
            <a:ext cx="4635571" cy="6857990"/>
          </a:xfrm>
          <a:prstGeom prst="rect">
            <a:avLst/>
          </a:prstGeom>
          <a:effectLst/>
        </p:spPr>
      </p:pic>
    </p:spTree>
    <p:extLst>
      <p:ext uri="{BB962C8B-B14F-4D97-AF65-F5344CB8AC3E}">
        <p14:creationId xmlns:p14="http://schemas.microsoft.com/office/powerpoint/2010/main" xmlns="" val="3909237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7869309-D23B-4FCB-9E4F-E2D2D7327D7A}"/>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2200" b="1" dirty="0" err="1"/>
              <a:t>Рой</a:t>
            </a:r>
            <a:r>
              <a:rPr lang="en-US" sz="2200" b="1" dirty="0"/>
              <a:t>, О. Ю</a:t>
            </a:r>
            <a:r>
              <a:rPr lang="en-US" sz="2200" dirty="0"/>
              <a:t>. </a:t>
            </a:r>
            <a:br>
              <a:rPr lang="en-US" sz="2200" dirty="0"/>
            </a:br>
            <a:r>
              <a:rPr lang="en-US" sz="2200" dirty="0"/>
              <a:t>    </a:t>
            </a:r>
            <a:r>
              <a:rPr lang="en-US" sz="2200" dirty="0" err="1"/>
              <a:t>Три</a:t>
            </a:r>
            <a:r>
              <a:rPr lang="en-US" sz="2200" dirty="0"/>
              <a:t> </a:t>
            </a:r>
            <a:r>
              <a:rPr lang="en-US" sz="2200" dirty="0" err="1"/>
              <a:t>цвета</a:t>
            </a:r>
            <a:r>
              <a:rPr lang="en-US" sz="2200" dirty="0"/>
              <a:t> </a:t>
            </a:r>
            <a:r>
              <a:rPr lang="en-US" sz="2200" dirty="0" err="1"/>
              <a:t>любви</a:t>
            </a:r>
            <a:r>
              <a:rPr lang="en-US" sz="2200" dirty="0"/>
              <a:t> : [</a:t>
            </a:r>
            <a:r>
              <a:rPr lang="en-US" sz="2200" dirty="0" err="1"/>
              <a:t>роман</a:t>
            </a:r>
            <a:r>
              <a:rPr lang="en-US" sz="2200" dirty="0"/>
              <a:t> : 16+] / </a:t>
            </a:r>
            <a:r>
              <a:rPr lang="en-US" sz="2200" dirty="0" err="1"/>
              <a:t>Олег</a:t>
            </a:r>
            <a:r>
              <a:rPr lang="en-US" sz="2200" dirty="0"/>
              <a:t> </a:t>
            </a:r>
            <a:r>
              <a:rPr lang="en-US" sz="2200" dirty="0" err="1"/>
              <a:t>Рой</a:t>
            </a:r>
            <a:r>
              <a:rPr lang="en-US" sz="2200" dirty="0"/>
              <a:t>. – М</a:t>
            </a:r>
            <a:r>
              <a:rPr lang="ru-RU" sz="2200" dirty="0" err="1"/>
              <a:t>осква</a:t>
            </a:r>
            <a:r>
              <a:rPr lang="ru-RU" sz="2200" dirty="0"/>
              <a:t> </a:t>
            </a:r>
            <a:r>
              <a:rPr lang="en-US" sz="2200" dirty="0"/>
              <a:t>: </a:t>
            </a:r>
            <a:r>
              <a:rPr lang="en-US" sz="2200" dirty="0" err="1"/>
              <a:t>Эксмо</a:t>
            </a:r>
            <a:r>
              <a:rPr lang="en-US" sz="2200" dirty="0"/>
              <a:t>, 2020. - 288 с. - ISBN 978-5-04-109117-0. -</a:t>
            </a:r>
            <a:r>
              <a:rPr lang="ru-RU" sz="2200" dirty="0"/>
              <a:t> Текст : непосредственный</a:t>
            </a:r>
            <a:r>
              <a:rPr lang="ru-RU" dirty="0"/>
              <a:t/>
            </a:r>
            <a:br>
              <a:rPr lang="ru-RU" dirty="0"/>
            </a:br>
            <a:endParaRPr lang="en-US" sz="22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C7E5E0D0-04C8-46EE-8786-604E4D745A68}"/>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4534" r="3068" b="2"/>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1D2A4806-11E1-4640-978F-6D59F9534FA5}"/>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400" dirty="0" err="1"/>
              <a:t>Ее</a:t>
            </a:r>
            <a:r>
              <a:rPr lang="en-US" sz="1400" dirty="0"/>
              <a:t> </a:t>
            </a:r>
            <a:r>
              <a:rPr lang="en-US" sz="1400" dirty="0" err="1"/>
              <a:t>благополучная</a:t>
            </a:r>
            <a:r>
              <a:rPr lang="en-US" sz="1400" dirty="0"/>
              <a:t>, </a:t>
            </a:r>
            <a:r>
              <a:rPr lang="en-US" sz="1400" dirty="0" err="1"/>
              <a:t>красивая</a:t>
            </a:r>
            <a:r>
              <a:rPr lang="en-US" sz="1400" dirty="0"/>
              <a:t> </a:t>
            </a:r>
            <a:r>
              <a:rPr lang="en-US" sz="1400" dirty="0" err="1"/>
              <a:t>жизнь</a:t>
            </a:r>
            <a:r>
              <a:rPr lang="en-US" sz="1400" dirty="0"/>
              <a:t> </a:t>
            </a:r>
            <a:r>
              <a:rPr lang="en-US" sz="1400" dirty="0" err="1"/>
              <a:t>рушится</a:t>
            </a:r>
            <a:r>
              <a:rPr lang="en-US" sz="1400" dirty="0"/>
              <a:t> в </a:t>
            </a:r>
            <a:r>
              <a:rPr lang="en-US" sz="1400" dirty="0" err="1"/>
              <a:t>единый</a:t>
            </a:r>
            <a:r>
              <a:rPr lang="en-US" sz="1400" dirty="0"/>
              <a:t> </a:t>
            </a:r>
            <a:r>
              <a:rPr lang="en-US" sz="1400" dirty="0" err="1"/>
              <a:t>миг</a:t>
            </a:r>
            <a:r>
              <a:rPr lang="en-US" sz="1400" dirty="0"/>
              <a:t>! </a:t>
            </a:r>
          </a:p>
          <a:p>
            <a:r>
              <a:rPr lang="en-US" sz="1400" dirty="0" err="1"/>
              <a:t>Ее</a:t>
            </a:r>
            <a:r>
              <a:rPr lang="en-US" sz="1400" dirty="0"/>
              <a:t> </a:t>
            </a:r>
            <a:r>
              <a:rPr lang="en-US" sz="1400" dirty="0" err="1"/>
              <a:t>муж</a:t>
            </a:r>
            <a:r>
              <a:rPr lang="en-US" sz="1400" dirty="0"/>
              <a:t> </a:t>
            </a:r>
            <a:r>
              <a:rPr lang="en-US" sz="1400" dirty="0" err="1"/>
              <a:t>исчез</a:t>
            </a:r>
            <a:r>
              <a:rPr lang="en-US" sz="1400" dirty="0"/>
              <a:t>, и </a:t>
            </a:r>
            <a:r>
              <a:rPr lang="en-US" sz="1400" dirty="0" err="1"/>
              <a:t>полиция</a:t>
            </a:r>
            <a:r>
              <a:rPr lang="en-US" sz="1400" dirty="0"/>
              <a:t> </a:t>
            </a:r>
            <a:r>
              <a:rPr lang="en-US" sz="1400" dirty="0" err="1"/>
              <a:t>уверена</a:t>
            </a:r>
            <a:r>
              <a:rPr lang="en-US" sz="1400" dirty="0"/>
              <a:t> в </a:t>
            </a:r>
            <a:r>
              <a:rPr lang="en-US" sz="1400" dirty="0" err="1"/>
              <a:t>его</a:t>
            </a:r>
            <a:r>
              <a:rPr lang="en-US" sz="1400" dirty="0"/>
              <a:t> </a:t>
            </a:r>
            <a:r>
              <a:rPr lang="en-US" sz="1400" dirty="0" err="1"/>
              <a:t>смерти</a:t>
            </a:r>
            <a:r>
              <a:rPr lang="en-US" sz="1400" dirty="0"/>
              <a:t>. В </a:t>
            </a:r>
            <a:r>
              <a:rPr lang="en-US" sz="1400" dirty="0" err="1"/>
              <a:t>скандальном</a:t>
            </a:r>
            <a:r>
              <a:rPr lang="en-US" sz="1400" dirty="0"/>
              <a:t> </a:t>
            </a:r>
            <a:r>
              <a:rPr lang="en-US" sz="1400" dirty="0" err="1"/>
              <a:t>телешоу</a:t>
            </a:r>
            <a:r>
              <a:rPr lang="en-US" sz="1400" dirty="0"/>
              <a:t> </a:t>
            </a:r>
            <a:r>
              <a:rPr lang="en-US" sz="1400" dirty="0" err="1"/>
              <a:t>появляется</a:t>
            </a:r>
            <a:r>
              <a:rPr lang="en-US" sz="1400" dirty="0"/>
              <a:t> </a:t>
            </a:r>
            <a:r>
              <a:rPr lang="en-US" sz="1400" dirty="0" err="1"/>
              <a:t>девушка</a:t>
            </a:r>
            <a:r>
              <a:rPr lang="en-US" sz="1400" dirty="0"/>
              <a:t>, </a:t>
            </a:r>
            <a:r>
              <a:rPr lang="en-US" sz="1400" dirty="0" err="1"/>
              <a:t>объявляющая</a:t>
            </a:r>
            <a:r>
              <a:rPr lang="en-US" sz="1400" dirty="0"/>
              <a:t> </a:t>
            </a:r>
            <a:r>
              <a:rPr lang="en-US" sz="1400" dirty="0" err="1"/>
              <a:t>себя</a:t>
            </a:r>
            <a:r>
              <a:rPr lang="en-US" sz="1400" dirty="0"/>
              <a:t> </a:t>
            </a:r>
            <a:r>
              <a:rPr lang="en-US" sz="1400" dirty="0" err="1"/>
              <a:t>любовницей</a:t>
            </a:r>
            <a:r>
              <a:rPr lang="en-US" sz="1400" dirty="0"/>
              <a:t> </a:t>
            </a:r>
            <a:r>
              <a:rPr lang="en-US" sz="1400" dirty="0" err="1"/>
              <a:t>погибшего</a:t>
            </a:r>
            <a:r>
              <a:rPr lang="en-US" sz="1400" dirty="0"/>
              <a:t> и </a:t>
            </a:r>
            <a:r>
              <a:rPr lang="en-US" sz="1400" dirty="0" err="1"/>
              <a:t>заявляет</a:t>
            </a:r>
            <a:r>
              <a:rPr lang="en-US" sz="1400" dirty="0"/>
              <a:t>, </a:t>
            </a:r>
            <a:r>
              <a:rPr lang="en-US" sz="1400" dirty="0" err="1"/>
              <a:t>что</a:t>
            </a:r>
            <a:r>
              <a:rPr lang="en-US" sz="1400" dirty="0"/>
              <a:t> </a:t>
            </a:r>
            <a:r>
              <a:rPr lang="en-US" sz="1400" dirty="0" err="1"/>
              <a:t>ждет</a:t>
            </a:r>
            <a:r>
              <a:rPr lang="en-US" sz="1400" dirty="0"/>
              <a:t> </a:t>
            </a:r>
            <a:r>
              <a:rPr lang="en-US" sz="1400" dirty="0" err="1"/>
              <a:t>от</a:t>
            </a:r>
            <a:r>
              <a:rPr lang="en-US" sz="1400" dirty="0"/>
              <a:t> </a:t>
            </a:r>
            <a:r>
              <a:rPr lang="en-US" sz="1400" dirty="0" err="1"/>
              <a:t>него</a:t>
            </a:r>
            <a:r>
              <a:rPr lang="en-US" sz="1400" dirty="0"/>
              <a:t> </a:t>
            </a:r>
            <a:r>
              <a:rPr lang="en-US" sz="1400" dirty="0" err="1"/>
              <a:t>ребенка</a:t>
            </a:r>
            <a:r>
              <a:rPr lang="en-US" sz="1400" dirty="0"/>
              <a:t>. К </a:t>
            </a:r>
            <a:r>
              <a:rPr lang="en-US" sz="1400" dirty="0" err="1"/>
              <a:t>тому</a:t>
            </a:r>
            <a:r>
              <a:rPr lang="en-US" sz="1400" dirty="0"/>
              <a:t> </a:t>
            </a:r>
            <a:r>
              <a:rPr lang="en-US" sz="1400" dirty="0" err="1"/>
              <a:t>же</a:t>
            </a:r>
            <a:r>
              <a:rPr lang="en-US" sz="1400" dirty="0"/>
              <a:t> </a:t>
            </a:r>
            <a:r>
              <a:rPr lang="en-US" sz="1400" dirty="0" err="1"/>
              <a:t>бандиты</a:t>
            </a:r>
            <a:r>
              <a:rPr lang="en-US" sz="1400" dirty="0"/>
              <a:t> </a:t>
            </a:r>
            <a:r>
              <a:rPr lang="en-US" sz="1400" dirty="0" err="1"/>
              <a:t>стремятся</a:t>
            </a:r>
            <a:r>
              <a:rPr lang="en-US" sz="1400" dirty="0"/>
              <a:t> </a:t>
            </a:r>
            <a:r>
              <a:rPr lang="en-US" sz="1400" dirty="0" err="1"/>
              <a:t>завладеть</a:t>
            </a:r>
            <a:r>
              <a:rPr lang="en-US" sz="1400" dirty="0"/>
              <a:t> </a:t>
            </a:r>
            <a:r>
              <a:rPr lang="en-US" sz="1400" dirty="0" err="1"/>
              <a:t>успешным</a:t>
            </a:r>
            <a:r>
              <a:rPr lang="en-US" sz="1400" dirty="0"/>
              <a:t> </a:t>
            </a:r>
            <a:r>
              <a:rPr lang="en-US" sz="1400" dirty="0" err="1"/>
              <a:t>бизнесом</a:t>
            </a:r>
            <a:r>
              <a:rPr lang="en-US" sz="1400" dirty="0"/>
              <a:t>, </a:t>
            </a:r>
            <a:r>
              <a:rPr lang="en-US" sz="1400" dirty="0" err="1"/>
              <a:t>оставив</a:t>
            </a:r>
            <a:r>
              <a:rPr lang="en-US" sz="1400" dirty="0"/>
              <a:t> </a:t>
            </a:r>
            <a:r>
              <a:rPr lang="en-US" sz="1400" dirty="0" err="1"/>
              <a:t>вдову</a:t>
            </a:r>
            <a:r>
              <a:rPr lang="en-US" sz="1400" dirty="0"/>
              <a:t> </a:t>
            </a:r>
            <a:r>
              <a:rPr lang="en-US" sz="1400" dirty="0" err="1"/>
              <a:t>ни</a:t>
            </a:r>
            <a:r>
              <a:rPr lang="en-US" sz="1400" dirty="0"/>
              <a:t> с </a:t>
            </a:r>
            <a:r>
              <a:rPr lang="en-US" sz="1400" dirty="0" err="1"/>
              <a:t>чем</a:t>
            </a:r>
            <a:r>
              <a:rPr lang="en-US" sz="1400" dirty="0"/>
              <a:t>. </a:t>
            </a:r>
          </a:p>
          <a:p>
            <a:r>
              <a:rPr lang="en-US" sz="1400" dirty="0" err="1"/>
              <a:t>Как</a:t>
            </a:r>
            <a:r>
              <a:rPr lang="en-US" sz="1400" dirty="0"/>
              <a:t> </a:t>
            </a:r>
            <a:r>
              <a:rPr lang="en-US" sz="1400" dirty="0" err="1"/>
              <a:t>же</a:t>
            </a:r>
            <a:r>
              <a:rPr lang="en-US" sz="1400" dirty="0"/>
              <a:t> </a:t>
            </a:r>
            <a:r>
              <a:rPr lang="en-US" sz="1400" dirty="0" err="1"/>
              <a:t>ей</a:t>
            </a:r>
            <a:r>
              <a:rPr lang="en-US" sz="1400" dirty="0"/>
              <a:t> </a:t>
            </a:r>
            <a:r>
              <a:rPr lang="en-US" sz="1400" dirty="0" err="1"/>
              <a:t>выжить</a:t>
            </a:r>
            <a:r>
              <a:rPr lang="en-US" sz="1400" dirty="0"/>
              <a:t> и </a:t>
            </a:r>
            <a:r>
              <a:rPr lang="en-US" sz="1400" dirty="0" err="1"/>
              <a:t>справиться</a:t>
            </a:r>
            <a:r>
              <a:rPr lang="en-US" sz="1400" dirty="0"/>
              <a:t> с </a:t>
            </a:r>
            <a:r>
              <a:rPr lang="en-US" sz="1400" dirty="0" err="1"/>
              <a:t>ударами</a:t>
            </a:r>
            <a:r>
              <a:rPr lang="en-US" sz="1400" dirty="0"/>
              <a:t> </a:t>
            </a:r>
            <a:r>
              <a:rPr lang="en-US" sz="1400" dirty="0" err="1"/>
              <a:t>жестокой</a:t>
            </a:r>
            <a:r>
              <a:rPr lang="en-US" sz="1400" dirty="0"/>
              <a:t> </a:t>
            </a:r>
            <a:r>
              <a:rPr lang="en-US" sz="1400" dirty="0" err="1"/>
              <a:t>судьбы</a:t>
            </a:r>
            <a:r>
              <a:rPr lang="en-US" sz="1400" dirty="0"/>
              <a:t>? </a:t>
            </a:r>
            <a:r>
              <a:rPr lang="en-US" sz="1400" dirty="0" err="1"/>
              <a:t>Она</a:t>
            </a:r>
            <a:r>
              <a:rPr lang="en-US" sz="1400" dirty="0"/>
              <a:t> </a:t>
            </a:r>
            <a:r>
              <a:rPr lang="en-US" sz="1400" dirty="0" err="1"/>
              <a:t>не</a:t>
            </a:r>
            <a:r>
              <a:rPr lang="en-US" sz="1400" dirty="0"/>
              <a:t> </a:t>
            </a:r>
            <a:r>
              <a:rPr lang="en-US" sz="1400" dirty="0" err="1"/>
              <a:t>привыкла</a:t>
            </a:r>
            <a:r>
              <a:rPr lang="en-US" sz="1400" dirty="0"/>
              <a:t> </a:t>
            </a:r>
            <a:r>
              <a:rPr lang="en-US" sz="1400" dirty="0" err="1"/>
              <a:t>сдаваться</a:t>
            </a:r>
            <a:r>
              <a:rPr lang="en-US" sz="1400" dirty="0"/>
              <a:t> и </a:t>
            </a:r>
            <a:r>
              <a:rPr lang="en-US" sz="1400" dirty="0" err="1"/>
              <a:t>сделает</a:t>
            </a:r>
            <a:r>
              <a:rPr lang="en-US" sz="1400" dirty="0"/>
              <a:t> </a:t>
            </a:r>
            <a:r>
              <a:rPr lang="en-US" sz="1400" dirty="0" err="1"/>
              <a:t>всё</a:t>
            </a:r>
            <a:r>
              <a:rPr lang="en-US" sz="1400" dirty="0"/>
              <a:t>, </a:t>
            </a:r>
            <a:r>
              <a:rPr lang="en-US" sz="1400" dirty="0" err="1"/>
              <a:t>чтобы</a:t>
            </a:r>
            <a:r>
              <a:rPr lang="en-US" sz="1400" dirty="0"/>
              <a:t> </a:t>
            </a:r>
            <a:r>
              <a:rPr lang="en-US" sz="1400" dirty="0" err="1"/>
              <a:t>вернуть</a:t>
            </a:r>
            <a:r>
              <a:rPr lang="en-US" sz="1400" dirty="0"/>
              <a:t> </a:t>
            </a:r>
            <a:r>
              <a:rPr lang="en-US" sz="1400" dirty="0" err="1"/>
              <a:t>своё</a:t>
            </a:r>
            <a:r>
              <a:rPr lang="en-US" sz="1400" dirty="0"/>
              <a:t> </a:t>
            </a:r>
            <a:r>
              <a:rPr lang="en-US" sz="1400" dirty="0" err="1"/>
              <a:t>счастье</a:t>
            </a:r>
            <a:r>
              <a:rPr lang="en-US" sz="1400" dirty="0"/>
              <a:t>! </a:t>
            </a:r>
            <a:r>
              <a:rPr lang="en-US" sz="1400" dirty="0" err="1"/>
              <a:t>Теперь</a:t>
            </a:r>
            <a:r>
              <a:rPr lang="en-US" sz="1400" dirty="0"/>
              <a:t> </a:t>
            </a:r>
            <a:r>
              <a:rPr lang="en-US" sz="1400" dirty="0" err="1"/>
              <a:t>ей</a:t>
            </a:r>
            <a:r>
              <a:rPr lang="en-US" sz="1400" dirty="0"/>
              <a:t> </a:t>
            </a:r>
            <a:r>
              <a:rPr lang="en-US" sz="1400" dirty="0" err="1"/>
              <a:t>придется</a:t>
            </a:r>
            <a:r>
              <a:rPr lang="en-US" sz="1400" dirty="0"/>
              <a:t> </a:t>
            </a:r>
            <a:r>
              <a:rPr lang="en-US" sz="1400" dirty="0" err="1"/>
              <a:t>идти</a:t>
            </a:r>
            <a:r>
              <a:rPr lang="en-US" sz="1400" dirty="0"/>
              <a:t> </a:t>
            </a:r>
            <a:r>
              <a:rPr lang="en-US" sz="1400" dirty="0" err="1"/>
              <a:t>вперед</a:t>
            </a:r>
            <a:r>
              <a:rPr lang="en-US" sz="1400" dirty="0"/>
              <a:t>, </a:t>
            </a:r>
            <a:r>
              <a:rPr lang="en-US" sz="1400" dirty="0" err="1"/>
              <a:t>надеясь</a:t>
            </a:r>
            <a:r>
              <a:rPr lang="en-US" sz="1400" dirty="0"/>
              <a:t>, </a:t>
            </a:r>
            <a:r>
              <a:rPr lang="en-US" sz="1400" dirty="0" err="1"/>
              <a:t>что</a:t>
            </a:r>
            <a:r>
              <a:rPr lang="en-US" sz="1400" dirty="0"/>
              <a:t> </a:t>
            </a:r>
            <a:r>
              <a:rPr lang="en-US" sz="1400" dirty="0" err="1"/>
              <a:t>темная</a:t>
            </a:r>
            <a:r>
              <a:rPr lang="en-US" sz="1400" dirty="0"/>
              <a:t> </a:t>
            </a:r>
            <a:r>
              <a:rPr lang="en-US" sz="1400" dirty="0" err="1"/>
              <a:t>ночь</a:t>
            </a:r>
            <a:r>
              <a:rPr lang="en-US" sz="1400" dirty="0"/>
              <a:t> </a:t>
            </a:r>
            <a:r>
              <a:rPr lang="en-US" sz="1400" dirty="0" err="1"/>
              <a:t>когда-нибудь</a:t>
            </a:r>
            <a:r>
              <a:rPr lang="en-US" sz="1400" dirty="0"/>
              <a:t> </a:t>
            </a:r>
            <a:r>
              <a:rPr lang="en-US" sz="1400" dirty="0" err="1"/>
              <a:t>закончится</a:t>
            </a:r>
            <a:r>
              <a:rPr lang="en-US" sz="1400" dirty="0"/>
              <a:t>, и </a:t>
            </a:r>
            <a:r>
              <a:rPr lang="en-US" sz="1400" dirty="0" err="1"/>
              <a:t>наступит</a:t>
            </a:r>
            <a:r>
              <a:rPr lang="en-US" sz="1400" dirty="0"/>
              <a:t> </a:t>
            </a:r>
            <a:r>
              <a:rPr lang="en-US" sz="1400" dirty="0" err="1"/>
              <a:t>новый</a:t>
            </a:r>
            <a:r>
              <a:rPr lang="en-US" sz="1400" dirty="0"/>
              <a:t> </a:t>
            </a:r>
            <a:r>
              <a:rPr lang="en-US" sz="1400" dirty="0" err="1"/>
              <a:t>светлый</a:t>
            </a:r>
            <a:r>
              <a:rPr lang="en-US" sz="1400" dirty="0"/>
              <a:t> </a:t>
            </a:r>
            <a:r>
              <a:rPr lang="en-US" sz="1400" dirty="0" err="1"/>
              <a:t>день</a:t>
            </a:r>
            <a:r>
              <a:rPr lang="en-US" sz="1400" dirty="0"/>
              <a:t>… </a:t>
            </a:r>
          </a:p>
          <a:p>
            <a:r>
              <a:rPr lang="en-US" sz="1400" dirty="0" err="1"/>
              <a:t>Экземпляры</a:t>
            </a:r>
            <a:endParaRPr lang="en-US" sz="1400" dirty="0"/>
          </a:p>
          <a:p>
            <a:r>
              <a:rPr lang="en-US" sz="1400" dirty="0"/>
              <a:t> ЦБ (1), Ф1 (1), Ф2 (1), Ф3 (1), Ф4 (1), Ф5 (1), Ф7 (1), Ф8 (1), Ф12 (1), Ф13 (1), Ф14 (1), Ф15 (1), Ф17 (1), Ф18 (1), Ф19 (1), Ф20 (1), Ф21 (1), Ф22 (1), Ф23 (1), Ф24 (1), ПВ (1), Ф25 (1), Ф26 (1), Ф28 (1), Ф30 (1)</a:t>
            </a:r>
          </a:p>
          <a:p>
            <a:pPr marL="0" indent="0">
              <a:buNone/>
            </a:pPr>
            <a:r>
              <a:rPr lang="en-US" sz="1400" dirty="0"/>
              <a:t> </a:t>
            </a:r>
          </a:p>
        </p:txBody>
      </p:sp>
    </p:spTree>
    <p:extLst>
      <p:ext uri="{BB962C8B-B14F-4D97-AF65-F5344CB8AC3E}">
        <p14:creationId xmlns:p14="http://schemas.microsoft.com/office/powerpoint/2010/main" xmlns="" val="157571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8495990B-18F0-4453-B609-A5606DA2309A}"/>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2200" b="1"/>
              <a:t>Веркин, Э. Н. </a:t>
            </a:r>
            <a:r>
              <a:rPr lang="en-US" sz="2200"/>
              <a:t/>
            </a:r>
            <a:br>
              <a:rPr lang="en-US" sz="2200"/>
            </a:br>
            <a:r>
              <a:rPr lang="en-US" sz="2200"/>
              <a:t>Звездолёт с перебитым крылом : [16+] / Э. Н. Веркин. – Москва : Эксмо, 2019. - 352 с. - ISBN 978-5-04-100122-3. - Текст : непосредственный.</a:t>
            </a:r>
            <a:br>
              <a:rPr lang="en-US" sz="2200"/>
            </a:br>
            <a:endParaRPr lang="en-US" sz="2200"/>
          </a:p>
        </p:txBody>
      </p:sp>
      <p:pic>
        <p:nvPicPr>
          <p:cNvPr id="6" name="Объект 5">
            <a:extLst>
              <a:ext uri="{FF2B5EF4-FFF2-40B4-BE49-F238E27FC236}">
                <a16:creationId xmlns:a16="http://schemas.microsoft.com/office/drawing/2014/main" xmlns="" id="{45A4B4A6-B7F7-48FD-B9B0-3A74F6026EF9}"/>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971" r="2159"/>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02A9FF23-54F0-49B2-8267-321DED8987F3}"/>
              </a:ext>
            </a:extLst>
          </p:cNvPr>
          <p:cNvSpPr>
            <a:spLocks noGrp="1"/>
          </p:cNvSpPr>
          <p:nvPr>
            <p:ph sz="half" idx="2"/>
          </p:nvPr>
        </p:nvSpPr>
        <p:spPr>
          <a:xfrm>
            <a:off x="4553734" y="2057400"/>
            <a:ext cx="7257266" cy="4394200"/>
          </a:xfrm>
        </p:spPr>
        <p:txBody>
          <a:bodyPr vert="horz" lIns="91440" tIns="45720" rIns="91440" bIns="45720" rtlCol="0">
            <a:normAutofit/>
          </a:bodyPr>
          <a:lstStyle/>
          <a:p>
            <a:r>
              <a:rPr lang="en-US" sz="1200" dirty="0" err="1"/>
              <a:t>Накануне</a:t>
            </a:r>
            <a:r>
              <a:rPr lang="en-US" sz="1200" dirty="0"/>
              <a:t> </a:t>
            </a:r>
            <a:r>
              <a:rPr lang="en-US" sz="1200" dirty="0" err="1"/>
              <a:t>Олимпиады</a:t>
            </a:r>
            <a:r>
              <a:rPr lang="en-US" sz="1200" dirty="0"/>
              <a:t> 1980 </a:t>
            </a:r>
            <a:r>
              <a:rPr lang="en-US" sz="1200" dirty="0" err="1"/>
              <a:t>года</a:t>
            </a:r>
            <a:r>
              <a:rPr lang="en-US" sz="1200" dirty="0"/>
              <a:t> в </a:t>
            </a:r>
            <a:r>
              <a:rPr lang="en-US" sz="1200" dirty="0" err="1"/>
              <a:t>сонном</a:t>
            </a:r>
            <a:r>
              <a:rPr lang="en-US" sz="1200" dirty="0"/>
              <a:t> </a:t>
            </a:r>
            <a:r>
              <a:rPr lang="en-US" sz="1200" dirty="0" err="1"/>
              <a:t>советском</a:t>
            </a:r>
            <a:r>
              <a:rPr lang="en-US" sz="1200" dirty="0"/>
              <a:t> </a:t>
            </a:r>
            <a:r>
              <a:rPr lang="en-US" sz="1200" dirty="0" err="1"/>
              <a:t>городке</a:t>
            </a:r>
            <a:r>
              <a:rPr lang="en-US" sz="1200" dirty="0"/>
              <a:t> с </a:t>
            </a:r>
            <a:r>
              <a:rPr lang="en-US" sz="1200" dirty="0" err="1"/>
              <a:t>населением</a:t>
            </a:r>
            <a:r>
              <a:rPr lang="en-US" sz="1200" dirty="0"/>
              <a:t> </a:t>
            </a:r>
            <a:r>
              <a:rPr lang="en-US" sz="1200" dirty="0" err="1"/>
              <a:t>десять</a:t>
            </a:r>
            <a:r>
              <a:rPr lang="en-US" sz="1200" dirty="0"/>
              <a:t> </a:t>
            </a:r>
            <a:r>
              <a:rPr lang="en-US" sz="1200" dirty="0" err="1"/>
              <a:t>тысяч</a:t>
            </a:r>
            <a:r>
              <a:rPr lang="en-US" sz="1200" dirty="0"/>
              <a:t> </a:t>
            </a:r>
            <a:r>
              <a:rPr lang="en-US" sz="1200" dirty="0" err="1"/>
              <a:t>душ</a:t>
            </a:r>
            <a:r>
              <a:rPr lang="en-US" sz="1200" dirty="0"/>
              <a:t> </a:t>
            </a:r>
            <a:r>
              <a:rPr lang="en-US" sz="1200" dirty="0" err="1"/>
              <a:t>появляются</a:t>
            </a:r>
            <a:r>
              <a:rPr lang="en-US" sz="1200" dirty="0"/>
              <a:t> </a:t>
            </a:r>
            <a:r>
              <a:rPr lang="en-US" sz="1200" dirty="0" err="1"/>
              <a:t>двое</a:t>
            </a:r>
            <a:r>
              <a:rPr lang="en-US" sz="1200" dirty="0"/>
              <a:t> </a:t>
            </a:r>
            <a:r>
              <a:rPr lang="en-US" sz="1200" dirty="0" err="1"/>
              <a:t>подростков</a:t>
            </a:r>
            <a:r>
              <a:rPr lang="en-US" sz="1200" dirty="0"/>
              <a:t>, </a:t>
            </a:r>
            <a:r>
              <a:rPr lang="en-US" sz="1200" dirty="0" err="1"/>
              <a:t>Анна</a:t>
            </a:r>
            <a:r>
              <a:rPr lang="en-US" sz="1200" dirty="0"/>
              <a:t> и </a:t>
            </a:r>
            <a:r>
              <a:rPr lang="en-US" sz="1200" dirty="0" err="1"/>
              <a:t>Марк</a:t>
            </a:r>
            <a:r>
              <a:rPr lang="en-US" sz="1200" dirty="0"/>
              <a:t>. </a:t>
            </a:r>
            <a:r>
              <a:rPr lang="en-US" sz="1200" dirty="0" err="1"/>
              <a:t>Подростков</a:t>
            </a:r>
            <a:r>
              <a:rPr lang="en-US" sz="1200" dirty="0"/>
              <a:t> </a:t>
            </a:r>
            <a:r>
              <a:rPr lang="en-US" sz="1200" dirty="0" err="1"/>
              <a:t>очень</a:t>
            </a:r>
            <a:r>
              <a:rPr lang="en-US" sz="1200" dirty="0"/>
              <a:t> </a:t>
            </a:r>
            <a:r>
              <a:rPr lang="en-US" sz="1200" dirty="0" err="1"/>
              <a:t>странных</a:t>
            </a:r>
            <a:r>
              <a:rPr lang="en-US" sz="1200" dirty="0"/>
              <a:t>, </a:t>
            </a:r>
            <a:r>
              <a:rPr lang="en-US" sz="1200" dirty="0" err="1"/>
              <a:t>чтоб</a:t>
            </a:r>
            <a:r>
              <a:rPr lang="en-US" sz="1200" dirty="0"/>
              <a:t> </a:t>
            </a:r>
            <a:r>
              <a:rPr lang="en-US" sz="1200" dirty="0" err="1"/>
              <a:t>не</a:t>
            </a:r>
            <a:r>
              <a:rPr lang="en-US" sz="1200" dirty="0"/>
              <a:t> </a:t>
            </a:r>
            <a:r>
              <a:rPr lang="en-US" sz="1200" dirty="0" err="1"/>
              <a:t>сказать</a:t>
            </a:r>
            <a:r>
              <a:rPr lang="en-US" sz="1200" dirty="0"/>
              <a:t> </a:t>
            </a:r>
            <a:r>
              <a:rPr lang="en-US" sz="1200" dirty="0" err="1"/>
              <a:t>подозрительных</a:t>
            </a:r>
            <a:r>
              <a:rPr lang="en-US" sz="1200" dirty="0"/>
              <a:t>: </a:t>
            </a:r>
            <a:r>
              <a:rPr lang="en-US" sz="1200" dirty="0" err="1"/>
              <a:t>живут</a:t>
            </a:r>
            <a:r>
              <a:rPr lang="en-US" sz="1200" dirty="0"/>
              <a:t> </a:t>
            </a:r>
            <a:r>
              <a:rPr lang="en-US" sz="1200" dirty="0" err="1"/>
              <a:t>на</a:t>
            </a:r>
            <a:r>
              <a:rPr lang="en-US" sz="1200" dirty="0"/>
              <a:t> </a:t>
            </a:r>
            <a:r>
              <a:rPr lang="en-US" sz="1200" dirty="0" err="1"/>
              <a:t>лесной</a:t>
            </a:r>
            <a:r>
              <a:rPr lang="en-US" sz="1200" dirty="0"/>
              <a:t> </a:t>
            </a:r>
            <a:r>
              <a:rPr lang="en-US" sz="1200" dirty="0" err="1"/>
              <a:t>поляне</a:t>
            </a:r>
            <a:r>
              <a:rPr lang="en-US" sz="1200" dirty="0"/>
              <a:t>, </a:t>
            </a:r>
            <a:r>
              <a:rPr lang="en-US" sz="1200" dirty="0" err="1"/>
              <a:t>одеты</a:t>
            </a:r>
            <a:r>
              <a:rPr lang="en-US" sz="1200" dirty="0"/>
              <a:t> в </a:t>
            </a:r>
            <a:r>
              <a:rPr lang="en-US" sz="1200" dirty="0" err="1"/>
              <a:t>какие-то</a:t>
            </a:r>
            <a:r>
              <a:rPr lang="en-US" sz="1200" dirty="0"/>
              <a:t> </a:t>
            </a:r>
            <a:r>
              <a:rPr lang="en-US" sz="1200" dirty="0" err="1"/>
              <a:t>обноски</a:t>
            </a:r>
            <a:r>
              <a:rPr lang="en-US" sz="1200" dirty="0"/>
              <a:t>, </a:t>
            </a:r>
            <a:r>
              <a:rPr lang="en-US" sz="1200" dirty="0" err="1"/>
              <a:t>едят</a:t>
            </a:r>
            <a:r>
              <a:rPr lang="en-US" sz="1200" dirty="0"/>
              <a:t> </a:t>
            </a:r>
            <a:r>
              <a:rPr lang="en-US" sz="1200" dirty="0" err="1"/>
              <a:t>всякую</a:t>
            </a:r>
            <a:r>
              <a:rPr lang="en-US" sz="1200" dirty="0"/>
              <a:t> </a:t>
            </a:r>
            <a:r>
              <a:rPr lang="en-US" sz="1200" dirty="0" err="1"/>
              <a:t>дрянь</a:t>
            </a:r>
            <a:r>
              <a:rPr lang="en-US" sz="1200" dirty="0"/>
              <a:t>, </a:t>
            </a:r>
            <a:r>
              <a:rPr lang="en-US" sz="1200" dirty="0" err="1"/>
              <a:t>которой</a:t>
            </a:r>
            <a:r>
              <a:rPr lang="en-US" sz="1200" dirty="0"/>
              <a:t> </a:t>
            </a:r>
            <a:r>
              <a:rPr lang="en-US" sz="1200" dirty="0" err="1"/>
              <a:t>брезгуют</a:t>
            </a:r>
            <a:r>
              <a:rPr lang="en-US" sz="1200" dirty="0"/>
              <a:t> </a:t>
            </a:r>
            <a:r>
              <a:rPr lang="en-US" sz="1200" dirty="0" err="1"/>
              <a:t>даже</a:t>
            </a:r>
            <a:r>
              <a:rPr lang="en-US" sz="1200" dirty="0"/>
              <a:t> </a:t>
            </a:r>
            <a:r>
              <a:rPr lang="en-US" sz="1200" dirty="0" err="1"/>
              <a:t>вечно</a:t>
            </a:r>
            <a:r>
              <a:rPr lang="en-US" sz="1200" dirty="0"/>
              <a:t> </a:t>
            </a:r>
            <a:r>
              <a:rPr lang="en-US" sz="1200" dirty="0" err="1"/>
              <a:t>голодные</a:t>
            </a:r>
            <a:r>
              <a:rPr lang="en-US" sz="1200" dirty="0"/>
              <a:t> </a:t>
            </a:r>
            <a:r>
              <a:rPr lang="en-US" sz="1200" dirty="0" err="1"/>
              <a:t>шестиклассники</a:t>
            </a:r>
            <a:r>
              <a:rPr lang="en-US" sz="1200" dirty="0"/>
              <a:t>, </a:t>
            </a:r>
            <a:r>
              <a:rPr lang="en-US" sz="1200" dirty="0" err="1"/>
              <a:t>поют</a:t>
            </a:r>
            <a:r>
              <a:rPr lang="en-US" sz="1200" dirty="0"/>
              <a:t> </a:t>
            </a:r>
            <a:r>
              <a:rPr lang="en-US" sz="1200" dirty="0" err="1"/>
              <a:t>непонятные</a:t>
            </a:r>
            <a:r>
              <a:rPr lang="en-US" sz="1200" dirty="0"/>
              <a:t>, </a:t>
            </a:r>
            <a:r>
              <a:rPr lang="en-US" sz="1200" dirty="0" err="1"/>
              <a:t>но</a:t>
            </a:r>
            <a:r>
              <a:rPr lang="en-US" sz="1200" dirty="0"/>
              <a:t> </a:t>
            </a:r>
            <a:r>
              <a:rPr lang="en-US" sz="1200" dirty="0" err="1"/>
              <a:t>берущие</a:t>
            </a:r>
            <a:r>
              <a:rPr lang="en-US" sz="1200" dirty="0"/>
              <a:t> </a:t>
            </a:r>
            <a:r>
              <a:rPr lang="en-US" sz="1200" dirty="0" err="1"/>
              <a:t>за</a:t>
            </a:r>
            <a:r>
              <a:rPr lang="en-US" sz="1200" dirty="0"/>
              <a:t> </a:t>
            </a:r>
            <a:r>
              <a:rPr lang="en-US" sz="1200" dirty="0" err="1"/>
              <a:t>душу</a:t>
            </a:r>
            <a:r>
              <a:rPr lang="en-US" sz="1200" dirty="0"/>
              <a:t> </a:t>
            </a:r>
            <a:r>
              <a:rPr lang="en-US" sz="1200" dirty="0" err="1"/>
              <a:t>песни</a:t>
            </a:r>
            <a:r>
              <a:rPr lang="en-US" sz="1200" dirty="0"/>
              <a:t> - </a:t>
            </a:r>
            <a:r>
              <a:rPr lang="en-US" sz="1200" dirty="0" err="1"/>
              <a:t>при</a:t>
            </a:r>
            <a:r>
              <a:rPr lang="en-US" sz="1200" dirty="0"/>
              <a:t> </a:t>
            </a:r>
            <a:r>
              <a:rPr lang="en-US" sz="1200" dirty="0" err="1"/>
              <a:t>этом</a:t>
            </a:r>
            <a:r>
              <a:rPr lang="en-US" sz="1200" dirty="0"/>
              <a:t> </a:t>
            </a:r>
            <a:r>
              <a:rPr lang="en-US" sz="1200" dirty="0" err="1"/>
              <a:t>денег</a:t>
            </a:r>
            <a:r>
              <a:rPr lang="en-US" sz="1200" dirty="0"/>
              <a:t> у </a:t>
            </a:r>
            <a:r>
              <a:rPr lang="en-US" sz="1200" dirty="0" err="1"/>
              <a:t>них</a:t>
            </a:r>
            <a:r>
              <a:rPr lang="en-US" sz="1200" dirty="0"/>
              <a:t> </a:t>
            </a:r>
            <a:r>
              <a:rPr lang="en-US" sz="1200" dirty="0" err="1"/>
              <a:t>куры</a:t>
            </a:r>
            <a:r>
              <a:rPr lang="en-US" sz="1200" dirty="0"/>
              <a:t> </a:t>
            </a:r>
            <a:r>
              <a:rPr lang="en-US" sz="1200" dirty="0" err="1"/>
              <a:t>не</a:t>
            </a:r>
            <a:r>
              <a:rPr lang="en-US" sz="1200" dirty="0"/>
              <a:t> </a:t>
            </a:r>
            <a:r>
              <a:rPr lang="en-US" sz="1200" dirty="0" err="1"/>
              <a:t>клюют</a:t>
            </a:r>
            <a:r>
              <a:rPr lang="en-US" sz="1200" dirty="0"/>
              <a:t>, а </a:t>
            </a:r>
            <a:r>
              <a:rPr lang="en-US" sz="1200" dirty="0" err="1"/>
              <a:t>физической</a:t>
            </a:r>
            <a:r>
              <a:rPr lang="en-US" sz="1200" dirty="0"/>
              <a:t> </a:t>
            </a:r>
            <a:r>
              <a:rPr lang="en-US" sz="1200" dirty="0" err="1"/>
              <a:t>силы</a:t>
            </a:r>
            <a:r>
              <a:rPr lang="en-US" sz="1200" dirty="0"/>
              <a:t> и </a:t>
            </a:r>
            <a:r>
              <a:rPr lang="en-US" sz="1200" dirty="0" err="1"/>
              <a:t>выносливости</a:t>
            </a:r>
            <a:r>
              <a:rPr lang="en-US" sz="1200" dirty="0"/>
              <a:t> </a:t>
            </a:r>
            <a:r>
              <a:rPr lang="en-US" sz="1200" dirty="0" err="1"/>
              <a:t>хватит</a:t>
            </a:r>
            <a:r>
              <a:rPr lang="en-US" sz="1200" dirty="0"/>
              <a:t> </a:t>
            </a:r>
            <a:r>
              <a:rPr lang="en-US" sz="1200" dirty="0" err="1"/>
              <a:t>на</a:t>
            </a:r>
            <a:r>
              <a:rPr lang="en-US" sz="1200" dirty="0"/>
              <a:t> </a:t>
            </a:r>
            <a:r>
              <a:rPr lang="en-US" sz="1200" dirty="0" err="1"/>
              <a:t>десятерых</a:t>
            </a:r>
            <a:r>
              <a:rPr lang="en-US" sz="1200" dirty="0"/>
              <a:t>.</a:t>
            </a:r>
          </a:p>
          <a:p>
            <a:r>
              <a:rPr lang="en-US" sz="1200" dirty="0" err="1"/>
              <a:t>Взрослые</a:t>
            </a:r>
            <a:r>
              <a:rPr lang="en-US" sz="1200" dirty="0"/>
              <a:t> </a:t>
            </a:r>
            <a:r>
              <a:rPr lang="en-US" sz="1200" dirty="0" err="1"/>
              <a:t>не</a:t>
            </a:r>
            <a:r>
              <a:rPr lang="en-US" sz="1200" dirty="0"/>
              <a:t> </a:t>
            </a:r>
            <a:r>
              <a:rPr lang="en-US" sz="1200" dirty="0" err="1"/>
              <a:t>обращают</a:t>
            </a:r>
            <a:r>
              <a:rPr lang="en-US" sz="1200" dirty="0"/>
              <a:t> </a:t>
            </a:r>
            <a:r>
              <a:rPr lang="en-US" sz="1200" dirty="0" err="1"/>
              <a:t>на</a:t>
            </a:r>
            <a:r>
              <a:rPr lang="en-US" sz="1200" dirty="0"/>
              <a:t> </a:t>
            </a:r>
            <a:r>
              <a:rPr lang="en-US" sz="1200" dirty="0" err="1"/>
              <a:t>парочку</a:t>
            </a:r>
            <a:r>
              <a:rPr lang="en-US" sz="1200" dirty="0"/>
              <a:t> </a:t>
            </a:r>
            <a:r>
              <a:rPr lang="en-US" sz="1200" dirty="0" err="1"/>
              <a:t>особого</a:t>
            </a:r>
            <a:r>
              <a:rPr lang="en-US" sz="1200" dirty="0"/>
              <a:t> </a:t>
            </a:r>
            <a:r>
              <a:rPr lang="en-US" sz="1200" dirty="0" err="1"/>
              <a:t>внимания</a:t>
            </a:r>
            <a:r>
              <a:rPr lang="en-US" sz="1200" dirty="0"/>
              <a:t>, </a:t>
            </a:r>
            <a:r>
              <a:rPr lang="en-US" sz="1200" dirty="0" err="1"/>
              <a:t>они</a:t>
            </a:r>
            <a:r>
              <a:rPr lang="en-US" sz="1200" dirty="0"/>
              <a:t> </a:t>
            </a:r>
            <a:r>
              <a:rPr lang="en-US" sz="1200" dirty="0" err="1"/>
              <a:t>слишком</a:t>
            </a:r>
            <a:r>
              <a:rPr lang="en-US" sz="1200" dirty="0"/>
              <a:t> </a:t>
            </a:r>
            <a:r>
              <a:rPr lang="en-US" sz="1200" dirty="0" err="1"/>
              <a:t>заняты</a:t>
            </a:r>
            <a:r>
              <a:rPr lang="en-US" sz="1200" dirty="0"/>
              <a:t> </a:t>
            </a:r>
            <a:r>
              <a:rPr lang="en-US" sz="1200" dirty="0" err="1"/>
              <a:t>своими</a:t>
            </a:r>
            <a:r>
              <a:rPr lang="en-US" sz="1200" dirty="0"/>
              <a:t> </a:t>
            </a:r>
            <a:r>
              <a:rPr lang="en-US" sz="1200" dirty="0" err="1"/>
              <a:t>серьезными</a:t>
            </a:r>
            <a:r>
              <a:rPr lang="en-US" sz="1200" dirty="0"/>
              <a:t> </a:t>
            </a:r>
            <a:r>
              <a:rPr lang="en-US" sz="1200" dirty="0" err="1"/>
              <a:t>взрослыми</a:t>
            </a:r>
            <a:r>
              <a:rPr lang="en-US" sz="1200" dirty="0"/>
              <a:t> </a:t>
            </a:r>
            <a:r>
              <a:rPr lang="en-US" sz="1200" dirty="0" err="1"/>
              <a:t>делами</a:t>
            </a:r>
            <a:r>
              <a:rPr lang="en-US" sz="1200" dirty="0"/>
              <a:t>, </a:t>
            </a:r>
            <a:r>
              <a:rPr lang="en-US" sz="1200" dirty="0" err="1"/>
              <a:t>но</a:t>
            </a:r>
            <a:r>
              <a:rPr lang="en-US" sz="1200" dirty="0"/>
              <a:t> </a:t>
            </a:r>
            <a:r>
              <a:rPr lang="en-US" sz="1200" dirty="0" err="1"/>
              <a:t>дети</a:t>
            </a:r>
            <a:r>
              <a:rPr lang="en-US" sz="1200" dirty="0"/>
              <a:t> </a:t>
            </a:r>
            <a:r>
              <a:rPr lang="en-US" sz="1200" dirty="0" err="1"/>
              <a:t>все</a:t>
            </a:r>
            <a:r>
              <a:rPr lang="en-US" sz="1200" dirty="0"/>
              <a:t> </a:t>
            </a:r>
            <a:r>
              <a:rPr lang="en-US" sz="1200" dirty="0" err="1"/>
              <a:t>замечают</a:t>
            </a:r>
            <a:r>
              <a:rPr lang="en-US" sz="1200" dirty="0"/>
              <a:t> и </a:t>
            </a:r>
            <a:r>
              <a:rPr lang="en-US" sz="1200" dirty="0" err="1"/>
              <a:t>во</a:t>
            </a:r>
            <a:r>
              <a:rPr lang="en-US" sz="1200" dirty="0"/>
              <a:t> </a:t>
            </a:r>
            <a:r>
              <a:rPr lang="en-US" sz="1200" dirty="0" err="1"/>
              <a:t>всем</a:t>
            </a:r>
            <a:r>
              <a:rPr lang="en-US" sz="1200" dirty="0"/>
              <a:t> </a:t>
            </a:r>
            <a:r>
              <a:rPr lang="en-US" sz="1200" dirty="0" err="1"/>
              <a:t>видят</a:t>
            </a:r>
            <a:r>
              <a:rPr lang="en-US" sz="1200" dirty="0"/>
              <a:t> </a:t>
            </a:r>
            <a:r>
              <a:rPr lang="en-US" sz="1200" dirty="0" err="1"/>
              <a:t>манящую</a:t>
            </a:r>
            <a:r>
              <a:rPr lang="en-US" sz="1200" dirty="0"/>
              <a:t> </a:t>
            </a:r>
            <a:r>
              <a:rPr lang="en-US" sz="1200" dirty="0" err="1"/>
              <a:t>тайну</a:t>
            </a:r>
            <a:r>
              <a:rPr lang="en-US" sz="1200" dirty="0"/>
              <a:t>. А </a:t>
            </a:r>
            <a:r>
              <a:rPr lang="en-US" sz="1200" dirty="0" err="1"/>
              <a:t>уж</a:t>
            </a:r>
            <a:r>
              <a:rPr lang="en-US" sz="1200" dirty="0"/>
              <a:t> </a:t>
            </a:r>
            <a:r>
              <a:rPr lang="en-US" sz="1200" dirty="0" err="1"/>
              <a:t>такой</a:t>
            </a:r>
            <a:r>
              <a:rPr lang="en-US" sz="1200" dirty="0"/>
              <a:t> </a:t>
            </a:r>
            <a:r>
              <a:rPr lang="en-US" sz="1200" dirty="0" err="1"/>
              <a:t>вызов</a:t>
            </a:r>
            <a:r>
              <a:rPr lang="en-US" sz="1200" dirty="0"/>
              <a:t>, </a:t>
            </a:r>
            <a:r>
              <a:rPr lang="en-US" sz="1200" dirty="0" err="1"/>
              <a:t>как</a:t>
            </a:r>
            <a:r>
              <a:rPr lang="en-US" sz="1200" dirty="0"/>
              <a:t> </a:t>
            </a:r>
            <a:r>
              <a:rPr lang="en-US" sz="1200" dirty="0" err="1"/>
              <a:t>появление</a:t>
            </a:r>
            <a:r>
              <a:rPr lang="en-US" sz="1200" dirty="0"/>
              <a:t> </a:t>
            </a:r>
            <a:r>
              <a:rPr lang="en-US" sz="1200" dirty="0" err="1"/>
              <a:t>пары</a:t>
            </a:r>
            <a:r>
              <a:rPr lang="en-US" sz="1200" dirty="0"/>
              <a:t> </a:t>
            </a:r>
            <a:r>
              <a:rPr lang="en-US" sz="1200" dirty="0" err="1"/>
              <a:t>странноватых</a:t>
            </a:r>
            <a:r>
              <a:rPr lang="en-US" sz="1200" dirty="0"/>
              <a:t> </a:t>
            </a:r>
            <a:r>
              <a:rPr lang="en-US" sz="1200" dirty="0" err="1"/>
              <a:t>сверстников</a:t>
            </a:r>
            <a:r>
              <a:rPr lang="en-US" sz="1200" dirty="0"/>
              <a:t>, </a:t>
            </a:r>
            <a:r>
              <a:rPr lang="en-US" sz="1200" dirty="0" err="1"/>
              <a:t>трудно</a:t>
            </a:r>
            <a:r>
              <a:rPr lang="en-US" sz="1200" dirty="0"/>
              <a:t> </a:t>
            </a:r>
            <a:r>
              <a:rPr lang="en-US" sz="1200" dirty="0" err="1"/>
              <a:t>пропустить</a:t>
            </a:r>
            <a:r>
              <a:rPr lang="en-US" sz="1200" dirty="0"/>
              <a:t>.</a:t>
            </a:r>
          </a:p>
          <a:p>
            <a:r>
              <a:rPr lang="en-US" sz="1200" dirty="0" err="1"/>
              <a:t>Изнывающие</a:t>
            </a:r>
            <a:r>
              <a:rPr lang="en-US" sz="1200" dirty="0"/>
              <a:t> </a:t>
            </a:r>
            <a:r>
              <a:rPr lang="en-US" sz="1200" dirty="0" err="1"/>
              <a:t>от</a:t>
            </a:r>
            <a:r>
              <a:rPr lang="en-US" sz="1200" dirty="0"/>
              <a:t> </a:t>
            </a:r>
            <a:r>
              <a:rPr lang="en-US" sz="1200" dirty="0" err="1"/>
              <a:t>каникулярной</a:t>
            </a:r>
            <a:r>
              <a:rPr lang="en-US" sz="1200" dirty="0"/>
              <a:t> </a:t>
            </a:r>
            <a:r>
              <a:rPr lang="en-US" sz="1200" dirty="0" err="1"/>
              <a:t>скуки</a:t>
            </a:r>
            <a:r>
              <a:rPr lang="en-US" sz="1200" dirty="0"/>
              <a:t> </a:t>
            </a:r>
            <a:r>
              <a:rPr lang="en-US" sz="1200" dirty="0" err="1"/>
              <a:t>герои</a:t>
            </a:r>
            <a:r>
              <a:rPr lang="en-US" sz="1200" dirty="0"/>
              <a:t> «</a:t>
            </a:r>
            <a:r>
              <a:rPr lang="en-US" sz="1200" dirty="0" err="1"/>
              <a:t>Звездолета</a:t>
            </a:r>
            <a:r>
              <a:rPr lang="en-US" sz="1200" dirty="0"/>
              <a:t>», </a:t>
            </a:r>
            <a:r>
              <a:rPr lang="en-US" sz="1200" dirty="0" err="1"/>
              <a:t>Вадим</a:t>
            </a:r>
            <a:r>
              <a:rPr lang="en-US" sz="1200" dirty="0"/>
              <a:t> и </a:t>
            </a:r>
            <a:r>
              <a:rPr lang="en-US" sz="1200" dirty="0" err="1"/>
              <a:t>Дюша</a:t>
            </a:r>
            <a:r>
              <a:rPr lang="en-US" sz="1200" dirty="0"/>
              <a:t>, </a:t>
            </a:r>
            <a:r>
              <a:rPr lang="en-US" sz="1200" dirty="0" err="1"/>
              <a:t>начинают</a:t>
            </a:r>
            <a:r>
              <a:rPr lang="en-US" sz="1200" dirty="0"/>
              <a:t> </a:t>
            </a:r>
            <a:r>
              <a:rPr lang="en-US" sz="1200" dirty="0" err="1"/>
              <a:t>следить</a:t>
            </a:r>
            <a:r>
              <a:rPr lang="en-US" sz="1200" dirty="0"/>
              <a:t> </a:t>
            </a:r>
            <a:r>
              <a:rPr lang="en-US" sz="1200" dirty="0" err="1"/>
              <a:t>за</a:t>
            </a:r>
            <a:r>
              <a:rPr lang="en-US" sz="1200" dirty="0"/>
              <a:t> </a:t>
            </a:r>
            <a:r>
              <a:rPr lang="en-US" sz="1200" dirty="0" err="1"/>
              <a:t>чужаками</a:t>
            </a:r>
            <a:r>
              <a:rPr lang="en-US" sz="1200" dirty="0"/>
              <a:t> и </a:t>
            </a:r>
            <a:r>
              <a:rPr lang="en-US" sz="1200" dirty="0" err="1"/>
              <a:t>строить</a:t>
            </a:r>
            <a:r>
              <a:rPr lang="en-US" sz="1200" dirty="0"/>
              <a:t> </a:t>
            </a:r>
            <a:r>
              <a:rPr lang="en-US" sz="1200" dirty="0" err="1"/>
              <a:t>предположения</a:t>
            </a:r>
            <a:r>
              <a:rPr lang="en-US" sz="1200" dirty="0"/>
              <a:t>, </a:t>
            </a:r>
            <a:r>
              <a:rPr lang="en-US" sz="1200" dirty="0" err="1"/>
              <a:t>откуда</a:t>
            </a:r>
            <a:r>
              <a:rPr lang="en-US" sz="1200" dirty="0"/>
              <a:t> </a:t>
            </a:r>
            <a:r>
              <a:rPr lang="en-US" sz="1200" dirty="0" err="1"/>
              <a:t>те</a:t>
            </a:r>
            <a:r>
              <a:rPr lang="en-US" sz="1200" dirty="0"/>
              <a:t> </a:t>
            </a:r>
            <a:r>
              <a:rPr lang="en-US" sz="1200" dirty="0" err="1"/>
              <a:t>взялись</a:t>
            </a:r>
            <a:r>
              <a:rPr lang="en-US" sz="1200" dirty="0"/>
              <a:t> и </a:t>
            </a:r>
            <a:r>
              <a:rPr lang="en-US" sz="1200" dirty="0" err="1"/>
              <a:t>чего</a:t>
            </a:r>
            <a:r>
              <a:rPr lang="en-US" sz="1200" dirty="0"/>
              <a:t> </a:t>
            </a:r>
            <a:r>
              <a:rPr lang="en-US" sz="1200" dirty="0" err="1"/>
              <a:t>добиваются</a:t>
            </a:r>
            <a:r>
              <a:rPr lang="en-US" sz="1200" dirty="0"/>
              <a:t>. </a:t>
            </a:r>
            <a:r>
              <a:rPr lang="en-US" sz="1200" dirty="0" err="1"/>
              <a:t>Инопланетные</a:t>
            </a:r>
            <a:r>
              <a:rPr lang="en-US" sz="1200" dirty="0"/>
              <a:t> </a:t>
            </a:r>
            <a:r>
              <a:rPr lang="en-US" sz="1200" dirty="0" err="1"/>
              <a:t>пришельцы</a:t>
            </a:r>
            <a:r>
              <a:rPr lang="en-US" sz="1200" dirty="0"/>
              <a:t>? </a:t>
            </a:r>
            <a:r>
              <a:rPr lang="en-US" sz="1200" dirty="0" err="1"/>
              <a:t>Американские</a:t>
            </a:r>
            <a:r>
              <a:rPr lang="en-US" sz="1200" dirty="0"/>
              <a:t> </a:t>
            </a:r>
            <a:r>
              <a:rPr lang="en-US" sz="1200" dirty="0" err="1"/>
              <a:t>шпионы</a:t>
            </a:r>
            <a:r>
              <a:rPr lang="en-US" sz="1200" dirty="0"/>
              <a:t>? В </a:t>
            </a:r>
            <a:r>
              <a:rPr lang="en-US" sz="1200" dirty="0" err="1"/>
              <a:t>Анне</a:t>
            </a:r>
            <a:r>
              <a:rPr lang="en-US" sz="1200" dirty="0"/>
              <a:t> и </a:t>
            </a:r>
            <a:r>
              <a:rPr lang="en-US" sz="1200" dirty="0" err="1"/>
              <a:t>Марке</a:t>
            </a:r>
            <a:r>
              <a:rPr lang="en-US" sz="1200" dirty="0"/>
              <a:t> </a:t>
            </a:r>
            <a:r>
              <a:rPr lang="en-US" sz="1200" dirty="0" err="1"/>
              <a:t>действительно</a:t>
            </a:r>
            <a:r>
              <a:rPr lang="en-US" sz="1200" dirty="0"/>
              <a:t> </a:t>
            </a:r>
            <a:r>
              <a:rPr lang="en-US" sz="1200" dirty="0" err="1"/>
              <a:t>чувствуется</a:t>
            </a:r>
            <a:r>
              <a:rPr lang="en-US" sz="1200" dirty="0"/>
              <a:t> </a:t>
            </a:r>
            <a:r>
              <a:rPr lang="en-US" sz="1200" dirty="0" err="1"/>
              <a:t>что-то</a:t>
            </a:r>
            <a:r>
              <a:rPr lang="en-US" sz="1200" dirty="0"/>
              <a:t> </a:t>
            </a:r>
            <a:r>
              <a:rPr lang="en-US" sz="1200" dirty="0" err="1"/>
              <a:t>потустороннее</a:t>
            </a:r>
            <a:r>
              <a:rPr lang="en-US" sz="1200" dirty="0"/>
              <a:t>, </a:t>
            </a:r>
            <a:r>
              <a:rPr lang="en-US" sz="1200" dirty="0" err="1"/>
              <a:t>нездешнее</a:t>
            </a:r>
            <a:r>
              <a:rPr lang="en-US" sz="1200" dirty="0"/>
              <a:t>, </a:t>
            </a:r>
            <a:r>
              <a:rPr lang="en-US" sz="1200" dirty="0" err="1"/>
              <a:t>это</a:t>
            </a:r>
            <a:r>
              <a:rPr lang="en-US" sz="1200" dirty="0"/>
              <a:t> </a:t>
            </a:r>
            <a:r>
              <a:rPr lang="en-US" sz="1200" dirty="0" err="1"/>
              <a:t>будит</a:t>
            </a:r>
            <a:r>
              <a:rPr lang="en-US" sz="1200" dirty="0"/>
              <a:t> </a:t>
            </a:r>
            <a:r>
              <a:rPr lang="en-US" sz="1200" dirty="0" err="1"/>
              <a:t>любопытство</a:t>
            </a:r>
            <a:r>
              <a:rPr lang="en-US" sz="1200" dirty="0"/>
              <a:t> - и </a:t>
            </a:r>
            <a:r>
              <a:rPr lang="en-US" sz="1200" dirty="0" err="1"/>
              <a:t>поиск</a:t>
            </a:r>
            <a:r>
              <a:rPr lang="en-US" sz="1200" dirty="0"/>
              <a:t> </a:t>
            </a:r>
            <a:r>
              <a:rPr lang="en-US" sz="1200" dirty="0" err="1"/>
              <a:t>разгадки</a:t>
            </a:r>
            <a:r>
              <a:rPr lang="en-US" sz="1200" dirty="0"/>
              <a:t> </a:t>
            </a:r>
            <a:r>
              <a:rPr lang="en-US" sz="1200" dirty="0" err="1"/>
              <a:t>превращается</a:t>
            </a:r>
            <a:r>
              <a:rPr lang="en-US" sz="1200" dirty="0"/>
              <a:t> в </a:t>
            </a:r>
            <a:r>
              <a:rPr lang="en-US" sz="1200" dirty="0" err="1"/>
              <a:t>идефикс</a:t>
            </a:r>
            <a:r>
              <a:rPr lang="en-US" sz="1200" dirty="0"/>
              <a:t>.</a:t>
            </a:r>
          </a:p>
          <a:p>
            <a:r>
              <a:rPr lang="en-US" sz="1200" dirty="0" err="1"/>
              <a:t>Повесть</a:t>
            </a:r>
            <a:r>
              <a:rPr lang="en-US" sz="1200" dirty="0"/>
              <a:t> </a:t>
            </a:r>
            <a:r>
              <a:rPr lang="en-US" sz="1200" dirty="0" err="1"/>
              <a:t>Веркина</a:t>
            </a:r>
            <a:r>
              <a:rPr lang="en-US" sz="1200" dirty="0"/>
              <a:t> </a:t>
            </a:r>
            <a:r>
              <a:rPr lang="en-US" sz="1200" dirty="0" err="1"/>
              <a:t>переполнена</a:t>
            </a:r>
            <a:r>
              <a:rPr lang="en-US" sz="1200" dirty="0"/>
              <a:t> </a:t>
            </a:r>
            <a:r>
              <a:rPr lang="en-US" sz="1200" dirty="0" err="1"/>
              <a:t>рассуждениями</a:t>
            </a:r>
            <a:r>
              <a:rPr lang="en-US" sz="1200" dirty="0"/>
              <a:t> и </a:t>
            </a:r>
            <a:r>
              <a:rPr lang="en-US" sz="1200" dirty="0" err="1"/>
              <a:t>спорами</a:t>
            </a:r>
            <a:r>
              <a:rPr lang="en-US" sz="1200" dirty="0"/>
              <a:t> о </a:t>
            </a:r>
            <a:r>
              <a:rPr lang="en-US" sz="1200" dirty="0" err="1"/>
              <a:t>будущем</a:t>
            </a:r>
            <a:r>
              <a:rPr lang="en-US" sz="1200" dirty="0"/>
              <a:t>: </a:t>
            </a:r>
            <a:r>
              <a:rPr lang="en-US" sz="1200" dirty="0" err="1"/>
              <a:t>каким</a:t>
            </a:r>
            <a:r>
              <a:rPr lang="en-US" sz="1200" dirty="0"/>
              <a:t> </a:t>
            </a:r>
            <a:r>
              <a:rPr lang="en-US" sz="1200" dirty="0" err="1"/>
              <a:t>оно</a:t>
            </a:r>
            <a:r>
              <a:rPr lang="en-US" sz="1200" dirty="0"/>
              <a:t> </a:t>
            </a:r>
            <a:r>
              <a:rPr lang="en-US" sz="1200" dirty="0" err="1"/>
              <a:t>станет</a:t>
            </a:r>
            <a:r>
              <a:rPr lang="en-US" sz="1200" dirty="0"/>
              <a:t>, </a:t>
            </a:r>
            <a:r>
              <a:rPr lang="en-US" sz="1200" dirty="0" err="1"/>
              <a:t>как</a:t>
            </a:r>
            <a:r>
              <a:rPr lang="en-US" sz="1200" dirty="0"/>
              <a:t> </a:t>
            </a:r>
            <a:r>
              <a:rPr lang="en-US" sz="1200" dirty="0" err="1"/>
              <a:t>изменится</a:t>
            </a:r>
            <a:r>
              <a:rPr lang="en-US" sz="1200" dirty="0"/>
              <a:t> </a:t>
            </a:r>
            <a:r>
              <a:rPr lang="en-US" sz="1200" dirty="0" err="1"/>
              <a:t>мир</a:t>
            </a:r>
            <a:r>
              <a:rPr lang="en-US" sz="1200" dirty="0"/>
              <a:t>, </a:t>
            </a:r>
            <a:r>
              <a:rPr lang="en-US" sz="1200" dirty="0" err="1"/>
              <a:t>стоит</a:t>
            </a:r>
            <a:r>
              <a:rPr lang="en-US" sz="1200" dirty="0"/>
              <a:t> </a:t>
            </a:r>
            <a:r>
              <a:rPr lang="en-US" sz="1200" dirty="0" err="1"/>
              <a:t>ли</a:t>
            </a:r>
            <a:r>
              <a:rPr lang="en-US" sz="1200" dirty="0"/>
              <a:t> </a:t>
            </a:r>
            <a:r>
              <a:rPr lang="en-US" sz="1200" dirty="0" err="1"/>
              <a:t>жалеть</a:t>
            </a:r>
            <a:r>
              <a:rPr lang="en-US" sz="1200" dirty="0"/>
              <a:t>, </a:t>
            </a:r>
            <a:r>
              <a:rPr lang="en-US" sz="1200" dirty="0" err="1"/>
              <a:t>что</a:t>
            </a:r>
            <a:r>
              <a:rPr lang="en-US" sz="1200" dirty="0"/>
              <a:t> </a:t>
            </a:r>
            <a:r>
              <a:rPr lang="en-US" sz="1200" dirty="0" err="1"/>
              <a:t>родился</a:t>
            </a:r>
            <a:r>
              <a:rPr lang="en-US" sz="1200" dirty="0"/>
              <a:t> </a:t>
            </a:r>
            <a:r>
              <a:rPr lang="en-US" sz="1200" dirty="0" err="1"/>
              <a:t>слишком</a:t>
            </a:r>
            <a:r>
              <a:rPr lang="en-US" sz="1200" dirty="0"/>
              <a:t> </a:t>
            </a:r>
            <a:r>
              <a:rPr lang="en-US" sz="1200" dirty="0" err="1"/>
              <a:t>рано</a:t>
            </a:r>
            <a:r>
              <a:rPr lang="en-US" sz="1200" dirty="0"/>
              <a:t>, а </a:t>
            </a:r>
            <a:r>
              <a:rPr lang="en-US" sz="1200" dirty="0" err="1"/>
              <a:t>главное</a:t>
            </a:r>
            <a:r>
              <a:rPr lang="en-US" sz="1200" dirty="0"/>
              <a:t> - </a:t>
            </a:r>
            <a:r>
              <a:rPr lang="en-US" sz="1200" dirty="0" err="1"/>
              <a:t>возьмут</a:t>
            </a:r>
            <a:r>
              <a:rPr lang="en-US" sz="1200" dirty="0"/>
              <a:t> </a:t>
            </a:r>
            <a:r>
              <a:rPr lang="en-US" sz="1200" dirty="0" err="1"/>
              <a:t>ли</a:t>
            </a:r>
            <a:r>
              <a:rPr lang="en-US" sz="1200" dirty="0"/>
              <a:t> </a:t>
            </a:r>
            <a:r>
              <a:rPr lang="en-US" sz="1200" dirty="0" err="1"/>
              <a:t>Вадима</a:t>
            </a:r>
            <a:r>
              <a:rPr lang="en-US" sz="1200" dirty="0"/>
              <a:t>, </a:t>
            </a:r>
            <a:r>
              <a:rPr lang="en-US" sz="1200" dirty="0" err="1"/>
              <a:t>Дюшу</a:t>
            </a:r>
            <a:r>
              <a:rPr lang="en-US" sz="1200" dirty="0"/>
              <a:t> и </a:t>
            </a:r>
            <a:r>
              <a:rPr lang="en-US" sz="1200" dirty="0" err="1"/>
              <a:t>нас</a:t>
            </a:r>
            <a:r>
              <a:rPr lang="en-US" sz="1200" dirty="0"/>
              <a:t>, </a:t>
            </a:r>
            <a:r>
              <a:rPr lang="en-US" sz="1200" dirty="0" err="1"/>
              <a:t>их</a:t>
            </a:r>
            <a:r>
              <a:rPr lang="en-US" sz="1200" dirty="0"/>
              <a:t> </a:t>
            </a:r>
            <a:r>
              <a:rPr lang="en-US" sz="1200" dirty="0" err="1"/>
              <a:t>условных</a:t>
            </a:r>
            <a:r>
              <a:rPr lang="en-US" sz="1200" dirty="0"/>
              <a:t> </a:t>
            </a:r>
            <a:r>
              <a:rPr lang="en-US" sz="1200" dirty="0" err="1"/>
              <a:t>сверстников</a:t>
            </a:r>
            <a:r>
              <a:rPr lang="en-US" sz="1200" dirty="0"/>
              <a:t>, в </a:t>
            </a:r>
            <a:r>
              <a:rPr lang="en-US" sz="1200" dirty="0" err="1"/>
              <a:t>это</a:t>
            </a:r>
            <a:r>
              <a:rPr lang="en-US" sz="1200" dirty="0"/>
              <a:t> </a:t>
            </a:r>
            <a:r>
              <a:rPr lang="en-US" sz="1200" dirty="0" err="1"/>
              <a:t>прекрасное</a:t>
            </a:r>
            <a:r>
              <a:rPr lang="en-US" sz="1200" dirty="0"/>
              <a:t> </a:t>
            </a:r>
            <a:r>
              <a:rPr lang="en-US" sz="1200" dirty="0" err="1"/>
              <a:t>далеко</a:t>
            </a:r>
            <a:r>
              <a:rPr lang="en-US" sz="1200" dirty="0"/>
              <a:t>, </a:t>
            </a:r>
            <a:r>
              <a:rPr lang="en-US" sz="1200" dirty="0" err="1"/>
              <a:t>заслужили</a:t>
            </a:r>
            <a:r>
              <a:rPr lang="en-US" sz="1200" dirty="0"/>
              <a:t> </a:t>
            </a:r>
            <a:r>
              <a:rPr lang="en-US" sz="1200" dirty="0" err="1"/>
              <a:t>ли</a:t>
            </a:r>
            <a:r>
              <a:rPr lang="en-US" sz="1200" dirty="0"/>
              <a:t> </a:t>
            </a:r>
            <a:r>
              <a:rPr lang="en-US" sz="1200" dirty="0" err="1"/>
              <a:t>мы</a:t>
            </a:r>
            <a:r>
              <a:rPr lang="en-US" sz="1200" dirty="0"/>
              <a:t> </a:t>
            </a:r>
            <a:r>
              <a:rPr lang="en-US" sz="1200" dirty="0" err="1"/>
              <a:t>такую</a:t>
            </a:r>
            <a:r>
              <a:rPr lang="en-US" sz="1200" dirty="0"/>
              <a:t> </a:t>
            </a:r>
            <a:r>
              <a:rPr lang="en-US" sz="1200" dirty="0" err="1"/>
              <a:t>честь</a:t>
            </a:r>
            <a:r>
              <a:rPr lang="en-US" sz="1200" dirty="0"/>
              <a:t>?</a:t>
            </a:r>
          </a:p>
          <a:p>
            <a:r>
              <a:rPr lang="en-US" sz="1100" dirty="0" err="1"/>
              <a:t>Экземпляры</a:t>
            </a:r>
            <a:endParaRPr lang="en-US" sz="1100" dirty="0"/>
          </a:p>
          <a:p>
            <a:r>
              <a:rPr lang="en-US" sz="1100" dirty="0"/>
              <a:t>ЦБ (1), ЦДБ (1), Ф2 (1), Ф3 (1), Ф4 (1), Ф5 (1), Ф7 (1), Ф10 (1), Ф11 (1), Ф12 (1), Ф13 (1), Ф14 (1), Ф16 (1), Ф18 (1), Ф19 (1), Ф20 (1), Ф21 (1), Ф22 (1), Ф23 (1), Ф24 (1), Ф25 (1), Ф26 (1), Ф27 (1), Ф28 (1), Ф30 (1)</a:t>
            </a:r>
          </a:p>
          <a:p>
            <a:endParaRPr lang="en-US" sz="1100" dirty="0"/>
          </a:p>
        </p:txBody>
      </p:sp>
    </p:spTree>
    <p:extLst>
      <p:ext uri="{BB962C8B-B14F-4D97-AF65-F5344CB8AC3E}">
        <p14:creationId xmlns:p14="http://schemas.microsoft.com/office/powerpoint/2010/main" xmlns="" val="337160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4E0037F4-39B3-4B8C-A7BA-4048319D7430}"/>
              </a:ext>
            </a:extLst>
          </p:cNvPr>
          <p:cNvSpPr>
            <a:spLocks noGrp="1"/>
          </p:cNvSpPr>
          <p:nvPr>
            <p:ph type="title"/>
          </p:nvPr>
        </p:nvSpPr>
        <p:spPr>
          <a:xfrm>
            <a:off x="4553734" y="561164"/>
            <a:ext cx="7092166" cy="1675623"/>
          </a:xfrm>
        </p:spPr>
        <p:txBody>
          <a:bodyPr vert="horz" lIns="91440" tIns="45720" rIns="91440" bIns="45720" rtlCol="0" anchor="b">
            <a:normAutofit fontScale="90000"/>
          </a:bodyPr>
          <a:lstStyle/>
          <a:p>
            <a:r>
              <a:rPr lang="en-US" sz="2200" b="1" dirty="0" err="1"/>
              <a:t>Ронина</a:t>
            </a:r>
            <a:r>
              <a:rPr lang="en-US" sz="2200" b="1" dirty="0"/>
              <a:t>, Е. </a:t>
            </a:r>
            <a:r>
              <a:rPr lang="en-US" sz="2200" dirty="0"/>
              <a:t/>
            </a:r>
            <a:br>
              <a:rPr lang="en-US" sz="2200" dirty="0"/>
            </a:br>
            <a:r>
              <a:rPr lang="en-US" sz="2200" dirty="0"/>
              <a:t>    </a:t>
            </a:r>
            <a:r>
              <a:rPr lang="en-US" sz="2200" dirty="0" err="1"/>
              <a:t>Стеклянные</a:t>
            </a:r>
            <a:r>
              <a:rPr lang="en-US" sz="2200" dirty="0"/>
              <a:t> </a:t>
            </a:r>
            <a:r>
              <a:rPr lang="en-US" sz="2200" dirty="0" err="1"/>
              <a:t>дети</a:t>
            </a:r>
            <a:r>
              <a:rPr lang="en-US" sz="2200" dirty="0"/>
              <a:t> : [</a:t>
            </a:r>
            <a:r>
              <a:rPr lang="en-US" sz="2200" dirty="0" err="1"/>
              <a:t>роман</a:t>
            </a:r>
            <a:r>
              <a:rPr lang="en-US" sz="2200" dirty="0"/>
              <a:t> : 16+] / </a:t>
            </a:r>
            <a:r>
              <a:rPr lang="en-US" sz="2200" dirty="0" err="1"/>
              <a:t>Елена</a:t>
            </a:r>
            <a:r>
              <a:rPr lang="en-US" sz="2200" dirty="0"/>
              <a:t> </a:t>
            </a:r>
            <a:r>
              <a:rPr lang="en-US" sz="2200" dirty="0" err="1"/>
              <a:t>Ронина</a:t>
            </a:r>
            <a:r>
              <a:rPr lang="en-US" sz="2200" dirty="0"/>
              <a:t>. - М</a:t>
            </a:r>
            <a:r>
              <a:rPr lang="ru-RU" sz="2200" dirty="0" err="1"/>
              <a:t>осква</a:t>
            </a:r>
            <a:r>
              <a:rPr lang="en-US" sz="2200" dirty="0"/>
              <a:t> : </a:t>
            </a:r>
            <a:r>
              <a:rPr lang="en-US" sz="2200" dirty="0" err="1"/>
              <a:t>Эксмо</a:t>
            </a:r>
            <a:r>
              <a:rPr lang="en-US" sz="2200" dirty="0"/>
              <a:t>, 2020. - 320 с. - (</a:t>
            </a:r>
            <a:r>
              <a:rPr lang="en-US" sz="2200" dirty="0" err="1"/>
              <a:t>Близкие</a:t>
            </a:r>
            <a:r>
              <a:rPr lang="en-US" sz="2200" dirty="0"/>
              <a:t> </a:t>
            </a:r>
            <a:r>
              <a:rPr lang="en-US" sz="2200" dirty="0" err="1"/>
              <a:t>люди</a:t>
            </a:r>
            <a:r>
              <a:rPr lang="en-US" sz="2200" dirty="0"/>
              <a:t>. </a:t>
            </a:r>
            <a:r>
              <a:rPr lang="en-US" sz="2200" dirty="0" err="1"/>
              <a:t>Романы</a:t>
            </a:r>
            <a:r>
              <a:rPr lang="en-US" sz="2200" dirty="0"/>
              <a:t> </a:t>
            </a:r>
            <a:r>
              <a:rPr lang="en-US" sz="2200" dirty="0" err="1"/>
              <a:t>Елены</a:t>
            </a:r>
            <a:r>
              <a:rPr lang="en-US" sz="2200" dirty="0"/>
              <a:t> </a:t>
            </a:r>
            <a:r>
              <a:rPr lang="en-US" sz="2200" dirty="0" err="1"/>
              <a:t>Рониной</a:t>
            </a:r>
            <a:r>
              <a:rPr lang="en-US" sz="2200" dirty="0"/>
              <a:t>). - ISBN 978-5-04-107928-4. -</a:t>
            </a:r>
            <a:r>
              <a:rPr lang="ru-RU" sz="2200" dirty="0"/>
              <a:t> Текст : непосредственный.</a:t>
            </a:r>
            <a:r>
              <a:rPr lang="ru-RU" sz="2400" dirty="0"/>
              <a:t/>
            </a:r>
            <a:br>
              <a:rPr lang="ru-RU" sz="2400" dirty="0"/>
            </a:br>
            <a:r>
              <a:rPr lang="en-US" sz="2200" dirty="0"/>
              <a:t/>
            </a:r>
            <a:br>
              <a:rPr lang="en-US" sz="2200" dirty="0"/>
            </a:br>
            <a:endParaRPr lang="en-US" sz="2200" dirty="0"/>
          </a:p>
        </p:txBody>
      </p:sp>
      <p:pic>
        <p:nvPicPr>
          <p:cNvPr id="6" name="Объект 5" descr="Изображение выглядит как карта&#10;&#10;Автоматически созданное описание">
            <a:extLst>
              <a:ext uri="{FF2B5EF4-FFF2-40B4-BE49-F238E27FC236}">
                <a16:creationId xmlns:a16="http://schemas.microsoft.com/office/drawing/2014/main" xmlns="" id="{047C1A57-0217-41FE-9206-172D80E0FA29}"/>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778" r="2477"/>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CCB07BCF-93A9-4B36-90FA-3B67D0FA505E}"/>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700" dirty="0" err="1"/>
              <a:t>Кирилл</a:t>
            </a:r>
            <a:r>
              <a:rPr lang="en-US" sz="1700" dirty="0"/>
              <a:t> </a:t>
            </a:r>
            <a:r>
              <a:rPr lang="en-US" sz="1700" dirty="0" err="1"/>
              <a:t>Кольцов</a:t>
            </a:r>
            <a:r>
              <a:rPr lang="en-US" sz="1700" dirty="0"/>
              <a:t> - </a:t>
            </a:r>
            <a:r>
              <a:rPr lang="en-US" sz="1700" dirty="0" err="1"/>
              <a:t>врач</a:t>
            </a:r>
            <a:r>
              <a:rPr lang="en-US" sz="1700" dirty="0"/>
              <a:t>, </a:t>
            </a:r>
            <a:r>
              <a:rPr lang="en-US" sz="1700" dirty="0" err="1"/>
              <a:t>увлеченный</a:t>
            </a:r>
            <a:r>
              <a:rPr lang="en-US" sz="1700" dirty="0"/>
              <a:t> </a:t>
            </a:r>
            <a:r>
              <a:rPr lang="en-US" sz="1700" dirty="0" err="1"/>
              <a:t>новаторским</a:t>
            </a:r>
            <a:r>
              <a:rPr lang="en-US" sz="1700" dirty="0"/>
              <a:t> </a:t>
            </a:r>
            <a:r>
              <a:rPr lang="en-US" sz="1700" dirty="0" err="1"/>
              <a:t>делом</a:t>
            </a:r>
            <a:r>
              <a:rPr lang="en-US" sz="1700" dirty="0"/>
              <a:t>: </a:t>
            </a:r>
            <a:r>
              <a:rPr lang="en-US" sz="1700" dirty="0" err="1"/>
              <a:t>уже</a:t>
            </a:r>
            <a:r>
              <a:rPr lang="en-US" sz="1700" dirty="0"/>
              <a:t> </a:t>
            </a:r>
            <a:r>
              <a:rPr lang="en-US" sz="1700" dirty="0" err="1"/>
              <a:t>много</a:t>
            </a:r>
            <a:r>
              <a:rPr lang="en-US" sz="1700" dirty="0"/>
              <a:t> </a:t>
            </a:r>
            <a:r>
              <a:rPr lang="en-US" sz="1700" dirty="0" err="1"/>
              <a:t>лет</a:t>
            </a:r>
            <a:r>
              <a:rPr lang="en-US" sz="1700" dirty="0"/>
              <a:t> </a:t>
            </a:r>
            <a:r>
              <a:rPr lang="en-US" sz="1700" dirty="0" err="1"/>
              <a:t>он</a:t>
            </a:r>
            <a:r>
              <a:rPr lang="en-US" sz="1700" dirty="0"/>
              <a:t> </a:t>
            </a:r>
            <a:r>
              <a:rPr lang="en-US" sz="1700" dirty="0" err="1"/>
              <a:t>занимается</a:t>
            </a:r>
            <a:r>
              <a:rPr lang="en-US" sz="1700" dirty="0"/>
              <a:t> ЭКО, </a:t>
            </a:r>
            <a:r>
              <a:rPr lang="en-US" sz="1700" dirty="0" err="1"/>
              <a:t>делая</a:t>
            </a:r>
            <a:r>
              <a:rPr lang="en-US" sz="1700" dirty="0"/>
              <a:t> </a:t>
            </a:r>
            <a:r>
              <a:rPr lang="en-US" sz="1700" dirty="0" err="1"/>
              <a:t>людей</a:t>
            </a:r>
            <a:r>
              <a:rPr lang="en-US" sz="1700" dirty="0"/>
              <a:t> </a:t>
            </a:r>
            <a:r>
              <a:rPr lang="en-US" sz="1700" dirty="0" err="1"/>
              <a:t>счастливыми</a:t>
            </a:r>
            <a:r>
              <a:rPr lang="en-US" sz="1700" dirty="0"/>
              <a:t>. </a:t>
            </a:r>
            <a:r>
              <a:rPr lang="en-US" sz="1700" dirty="0" err="1"/>
              <a:t>Его</a:t>
            </a:r>
            <a:r>
              <a:rPr lang="en-US" sz="1700" dirty="0"/>
              <a:t> </a:t>
            </a:r>
            <a:r>
              <a:rPr lang="en-US" sz="1700" dirty="0" err="1"/>
              <a:t>пациенты</a:t>
            </a:r>
            <a:r>
              <a:rPr lang="en-US" sz="1700" dirty="0"/>
              <a:t> - </a:t>
            </a:r>
            <a:r>
              <a:rPr lang="en-US" sz="1700" dirty="0" err="1"/>
              <a:t>практически</a:t>
            </a:r>
            <a:r>
              <a:rPr lang="en-US" sz="1700" dirty="0"/>
              <a:t> </a:t>
            </a:r>
            <a:r>
              <a:rPr lang="en-US" sz="1700" dirty="0" err="1"/>
              <a:t>герои</a:t>
            </a:r>
            <a:r>
              <a:rPr lang="en-US" sz="1700" dirty="0"/>
              <a:t>, </a:t>
            </a:r>
            <a:r>
              <a:rPr lang="en-US" sz="1700" dirty="0" err="1"/>
              <a:t>готовые</a:t>
            </a:r>
            <a:r>
              <a:rPr lang="en-US" sz="1700" dirty="0"/>
              <a:t> </a:t>
            </a:r>
            <a:r>
              <a:rPr lang="en-US" sz="1700" dirty="0" err="1"/>
              <a:t>проходить</a:t>
            </a:r>
            <a:r>
              <a:rPr lang="en-US" sz="1700" dirty="0"/>
              <a:t> </a:t>
            </a:r>
            <a:r>
              <a:rPr lang="en-US" sz="1700" dirty="0" err="1"/>
              <a:t>сложные</a:t>
            </a:r>
            <a:r>
              <a:rPr lang="en-US" sz="1700" dirty="0"/>
              <a:t>, </a:t>
            </a:r>
            <a:r>
              <a:rPr lang="en-US" sz="1700" dirty="0" err="1"/>
              <a:t>длительные</a:t>
            </a:r>
            <a:r>
              <a:rPr lang="en-US" sz="1700" dirty="0"/>
              <a:t> </a:t>
            </a:r>
            <a:r>
              <a:rPr lang="en-US" sz="1700" dirty="0" err="1"/>
              <a:t>процедуры</a:t>
            </a:r>
            <a:r>
              <a:rPr lang="en-US" sz="1700" dirty="0"/>
              <a:t>, </a:t>
            </a:r>
            <a:r>
              <a:rPr lang="en-US" sz="1700" dirty="0" err="1"/>
              <a:t>выдерживая</a:t>
            </a:r>
            <a:r>
              <a:rPr lang="en-US" sz="1700" dirty="0"/>
              <a:t> </a:t>
            </a:r>
            <a:r>
              <a:rPr lang="en-US" sz="1700" dirty="0" err="1"/>
              <a:t>неудачи</a:t>
            </a:r>
            <a:r>
              <a:rPr lang="en-US" sz="1700" dirty="0"/>
              <a:t>, </a:t>
            </a:r>
            <a:r>
              <a:rPr lang="en-US" sz="1700" dirty="0" err="1"/>
              <a:t>продолжая</a:t>
            </a:r>
            <a:r>
              <a:rPr lang="en-US" sz="1700" dirty="0"/>
              <a:t> </a:t>
            </a:r>
            <a:r>
              <a:rPr lang="en-US" sz="1700" dirty="0" err="1"/>
              <a:t>бороться</a:t>
            </a:r>
            <a:r>
              <a:rPr lang="en-US" sz="1700" dirty="0"/>
              <a:t>. А </a:t>
            </a:r>
            <a:r>
              <a:rPr lang="en-US" sz="1700" dirty="0" err="1"/>
              <a:t>он</a:t>
            </a:r>
            <a:r>
              <a:rPr lang="en-US" sz="1700" dirty="0"/>
              <a:t> </a:t>
            </a:r>
            <a:r>
              <a:rPr lang="en-US" sz="1700" dirty="0" err="1"/>
              <a:t>вместе</a:t>
            </a:r>
            <a:r>
              <a:rPr lang="en-US" sz="1700" dirty="0"/>
              <a:t> с </a:t>
            </a:r>
            <a:r>
              <a:rPr lang="en-US" sz="1700" dirty="0" err="1"/>
              <a:t>ними</a:t>
            </a:r>
            <a:r>
              <a:rPr lang="en-US" sz="1700" dirty="0"/>
              <a:t> </a:t>
            </a:r>
            <a:r>
              <a:rPr lang="en-US" sz="1700" dirty="0" err="1"/>
              <a:t>идет</a:t>
            </a:r>
            <a:r>
              <a:rPr lang="en-US" sz="1700" dirty="0"/>
              <a:t> </a:t>
            </a:r>
            <a:r>
              <a:rPr lang="en-US" sz="1700" dirty="0" err="1"/>
              <a:t>до</a:t>
            </a:r>
            <a:r>
              <a:rPr lang="en-US" sz="1700" dirty="0"/>
              <a:t> </a:t>
            </a:r>
            <a:r>
              <a:rPr lang="en-US" sz="1700" dirty="0" err="1"/>
              <a:t>последнего</a:t>
            </a:r>
            <a:r>
              <a:rPr lang="en-US" sz="1700" dirty="0"/>
              <a:t>, </a:t>
            </a:r>
            <a:r>
              <a:rPr lang="en-US" sz="1700" dirty="0" err="1"/>
              <a:t>помогая</a:t>
            </a:r>
            <a:r>
              <a:rPr lang="en-US" sz="1700" dirty="0"/>
              <a:t> </a:t>
            </a:r>
            <a:r>
              <a:rPr lang="en-US" sz="1700" dirty="0" err="1"/>
              <a:t>осуществить</a:t>
            </a:r>
            <a:r>
              <a:rPr lang="en-US" sz="1700" dirty="0"/>
              <a:t> </a:t>
            </a:r>
            <a:r>
              <a:rPr lang="en-US" sz="1700" dirty="0" err="1"/>
              <a:t>мечту</a:t>
            </a:r>
            <a:r>
              <a:rPr lang="en-US" sz="1700" dirty="0"/>
              <a:t>, </a:t>
            </a:r>
            <a:r>
              <a:rPr lang="en-US" sz="1700" dirty="0" err="1"/>
              <a:t>решая</a:t>
            </a:r>
            <a:r>
              <a:rPr lang="en-US" sz="1700" dirty="0"/>
              <a:t> </a:t>
            </a:r>
            <a:r>
              <a:rPr lang="en-US" sz="1700" dirty="0" err="1"/>
              <a:t>не</a:t>
            </a:r>
            <a:r>
              <a:rPr lang="en-US" sz="1700" dirty="0"/>
              <a:t> </a:t>
            </a:r>
            <a:r>
              <a:rPr lang="en-US" sz="1700" dirty="0" err="1"/>
              <a:t>только</a:t>
            </a:r>
            <a:r>
              <a:rPr lang="en-US" sz="1700" dirty="0"/>
              <a:t> </a:t>
            </a:r>
            <a:r>
              <a:rPr lang="en-US" sz="1700" dirty="0" err="1"/>
              <a:t>медицинские</a:t>
            </a:r>
            <a:r>
              <a:rPr lang="en-US" sz="1700" dirty="0"/>
              <a:t>, </a:t>
            </a:r>
            <a:r>
              <a:rPr lang="en-US" sz="1700" dirty="0" err="1"/>
              <a:t>но</a:t>
            </a:r>
            <a:r>
              <a:rPr lang="en-US" sz="1700" dirty="0"/>
              <a:t> и </a:t>
            </a:r>
            <a:r>
              <a:rPr lang="en-US" sz="1700" dirty="0" err="1"/>
              <a:t>этические</a:t>
            </a:r>
            <a:r>
              <a:rPr lang="en-US" sz="1700" dirty="0"/>
              <a:t>, </a:t>
            </a:r>
            <a:r>
              <a:rPr lang="en-US" sz="1700" dirty="0" err="1"/>
              <a:t>моральные</a:t>
            </a:r>
            <a:r>
              <a:rPr lang="en-US" sz="1700" dirty="0"/>
              <a:t> и </a:t>
            </a:r>
            <a:r>
              <a:rPr lang="en-US" sz="1700" dirty="0" err="1"/>
              <a:t>даже</a:t>
            </a:r>
            <a:r>
              <a:rPr lang="en-US" sz="1700" dirty="0"/>
              <a:t> </a:t>
            </a:r>
            <a:r>
              <a:rPr lang="en-US" sz="1700" dirty="0" err="1"/>
              <a:t>юридические</a:t>
            </a:r>
            <a:r>
              <a:rPr lang="en-US" sz="1700" dirty="0"/>
              <a:t> </a:t>
            </a:r>
            <a:r>
              <a:rPr lang="en-US" sz="1700" dirty="0" err="1"/>
              <a:t>вопросы</a:t>
            </a:r>
            <a:r>
              <a:rPr lang="en-US" sz="1700" dirty="0"/>
              <a:t>. </a:t>
            </a:r>
            <a:r>
              <a:rPr lang="en-US" sz="1700" dirty="0" err="1"/>
              <a:t>Но</a:t>
            </a:r>
            <a:r>
              <a:rPr lang="en-US" sz="1700" dirty="0"/>
              <a:t> </a:t>
            </a:r>
            <a:r>
              <a:rPr lang="en-US" sz="1700" dirty="0" err="1"/>
              <a:t>однажды</a:t>
            </a:r>
            <a:r>
              <a:rPr lang="en-US" sz="1700" dirty="0"/>
              <a:t> </a:t>
            </a:r>
            <a:r>
              <a:rPr lang="en-US" sz="1700" dirty="0" err="1"/>
              <a:t>отношение</a:t>
            </a:r>
            <a:r>
              <a:rPr lang="en-US" sz="1700" dirty="0"/>
              <a:t> к </a:t>
            </a:r>
            <a:r>
              <a:rPr lang="en-US" sz="1700" dirty="0" err="1"/>
              <a:t>пациентке</a:t>
            </a:r>
            <a:r>
              <a:rPr lang="en-US" sz="1700" dirty="0"/>
              <a:t> </a:t>
            </a:r>
            <a:r>
              <a:rPr lang="en-US" sz="1700" dirty="0" err="1"/>
              <a:t>становится</a:t>
            </a:r>
            <a:r>
              <a:rPr lang="en-US" sz="1700" dirty="0"/>
              <a:t> </a:t>
            </a:r>
            <a:r>
              <a:rPr lang="en-US" sz="1700" dirty="0" err="1"/>
              <a:t>слишком</a:t>
            </a:r>
            <a:r>
              <a:rPr lang="en-US" sz="1700" dirty="0"/>
              <a:t> </a:t>
            </a:r>
            <a:r>
              <a:rPr lang="en-US" sz="1700" dirty="0" err="1"/>
              <a:t>личным</a:t>
            </a:r>
            <a:r>
              <a:rPr lang="en-US" sz="1700" dirty="0"/>
              <a:t>, и </a:t>
            </a:r>
            <a:r>
              <a:rPr lang="en-US" sz="1700" dirty="0" err="1"/>
              <a:t>врачебная</a:t>
            </a:r>
            <a:r>
              <a:rPr lang="en-US" sz="1700" dirty="0"/>
              <a:t> </a:t>
            </a:r>
            <a:r>
              <a:rPr lang="en-US" sz="1700" dirty="0" err="1"/>
              <a:t>этика</a:t>
            </a:r>
            <a:r>
              <a:rPr lang="en-US" sz="1700" dirty="0"/>
              <a:t> </a:t>
            </a:r>
            <a:r>
              <a:rPr lang="en-US" sz="1700" dirty="0" err="1"/>
              <a:t>отходит</a:t>
            </a:r>
            <a:r>
              <a:rPr lang="en-US" sz="1700" dirty="0"/>
              <a:t> </a:t>
            </a:r>
            <a:r>
              <a:rPr lang="en-US" sz="1700" dirty="0" err="1"/>
              <a:t>на</a:t>
            </a:r>
            <a:r>
              <a:rPr lang="en-US" sz="1700" dirty="0"/>
              <a:t> </a:t>
            </a:r>
            <a:r>
              <a:rPr lang="en-US" sz="1700" dirty="0" err="1"/>
              <a:t>второй</a:t>
            </a:r>
            <a:r>
              <a:rPr lang="en-US" sz="1700" dirty="0"/>
              <a:t> </a:t>
            </a:r>
            <a:r>
              <a:rPr lang="en-US" sz="1700" dirty="0" err="1"/>
              <a:t>план</a:t>
            </a:r>
            <a:r>
              <a:rPr lang="en-US" sz="1700" dirty="0"/>
              <a:t>. </a:t>
            </a:r>
          </a:p>
          <a:p>
            <a:r>
              <a:rPr lang="en-US" sz="1700" dirty="0" err="1"/>
              <a:t>Экземпляры</a:t>
            </a:r>
            <a:endParaRPr lang="en-US" sz="1700" dirty="0"/>
          </a:p>
          <a:p>
            <a:r>
              <a:rPr lang="en-US" sz="1700" dirty="0"/>
              <a:t> 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802587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C9CF89C9-AFD2-44B8-AF89-612949A97E18}"/>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dirty="0"/>
              <a:t> </a:t>
            </a:r>
            <a:r>
              <a:rPr lang="en-US" sz="2200" b="1" dirty="0" err="1"/>
              <a:t>Рубина</a:t>
            </a:r>
            <a:r>
              <a:rPr lang="en-US" sz="2200" b="1" dirty="0"/>
              <a:t>, Д. И. </a:t>
            </a:r>
            <a:r>
              <a:rPr lang="en-US" sz="2200" dirty="0"/>
              <a:t/>
            </a:r>
            <a:br>
              <a:rPr lang="en-US" sz="2200" dirty="0"/>
            </a:br>
            <a:r>
              <a:rPr lang="en-US" sz="2200" dirty="0"/>
              <a:t>    </a:t>
            </a:r>
            <a:r>
              <a:rPr lang="en-US" sz="2200" dirty="0" err="1"/>
              <a:t>Бабий</a:t>
            </a:r>
            <a:r>
              <a:rPr lang="en-US" sz="2200" dirty="0"/>
              <a:t> </a:t>
            </a:r>
            <a:r>
              <a:rPr lang="en-US" sz="2200" dirty="0" err="1"/>
              <a:t>ветер</a:t>
            </a:r>
            <a:r>
              <a:rPr lang="en-US" sz="2200" dirty="0"/>
              <a:t> : [</a:t>
            </a:r>
            <a:r>
              <a:rPr lang="en-US" sz="2200" dirty="0" err="1"/>
              <a:t>повесть</a:t>
            </a:r>
            <a:r>
              <a:rPr lang="en-US" sz="2200" dirty="0"/>
              <a:t> : 18+] / </a:t>
            </a:r>
            <a:r>
              <a:rPr lang="en-US" sz="2200" dirty="0" err="1"/>
              <a:t>Дина</a:t>
            </a:r>
            <a:r>
              <a:rPr lang="en-US" sz="2200" dirty="0"/>
              <a:t> </a:t>
            </a:r>
            <a:r>
              <a:rPr lang="en-US" sz="2200" dirty="0" err="1"/>
              <a:t>Рубина</a:t>
            </a:r>
            <a:r>
              <a:rPr lang="en-US" sz="2200" dirty="0"/>
              <a:t>. - М</a:t>
            </a:r>
            <a:r>
              <a:rPr lang="ru-RU" sz="2200" dirty="0" err="1"/>
              <a:t>осква</a:t>
            </a:r>
            <a:r>
              <a:rPr lang="en-US" sz="2200" dirty="0"/>
              <a:t> : </a:t>
            </a:r>
            <a:r>
              <a:rPr lang="en-US" sz="2200" dirty="0" err="1"/>
              <a:t>Эксмо</a:t>
            </a:r>
            <a:r>
              <a:rPr lang="en-US" sz="2200" dirty="0"/>
              <a:t>, 2019. - 320 с. - (</a:t>
            </a:r>
            <a:r>
              <a:rPr lang="en-US" sz="2200" dirty="0" err="1"/>
              <a:t>Большая</a:t>
            </a:r>
            <a:r>
              <a:rPr lang="en-US" sz="2200" dirty="0"/>
              <a:t> </a:t>
            </a:r>
            <a:r>
              <a:rPr lang="en-US" sz="2200" dirty="0" err="1"/>
              <a:t>проза</a:t>
            </a:r>
            <a:r>
              <a:rPr lang="en-US" sz="2200" dirty="0"/>
              <a:t> </a:t>
            </a:r>
            <a:r>
              <a:rPr lang="en-US" sz="2200" dirty="0" err="1"/>
              <a:t>Дины</a:t>
            </a:r>
            <a:r>
              <a:rPr lang="en-US" sz="2200" dirty="0"/>
              <a:t> </a:t>
            </a:r>
            <a:r>
              <a:rPr lang="en-US" sz="2200" dirty="0" err="1"/>
              <a:t>Рубиной</a:t>
            </a:r>
            <a:r>
              <a:rPr lang="en-US" sz="2200" dirty="0"/>
              <a:t>). - ISBN 978-5-699-96406-2. -</a:t>
            </a:r>
            <a:r>
              <a:rPr lang="ru-RU" sz="2200" dirty="0"/>
              <a:t> Текст : непосредственный.</a:t>
            </a:r>
            <a:r>
              <a:rPr lang="ru-RU" sz="2400" dirty="0"/>
              <a:t/>
            </a:r>
            <a:br>
              <a:rPr lang="ru-RU" sz="2400" dirty="0"/>
            </a:br>
            <a:endParaRPr lang="en-US" sz="2200" dirty="0"/>
          </a:p>
        </p:txBody>
      </p:sp>
      <p:pic>
        <p:nvPicPr>
          <p:cNvPr id="6" name="Объект 5">
            <a:extLst>
              <a:ext uri="{FF2B5EF4-FFF2-40B4-BE49-F238E27FC236}">
                <a16:creationId xmlns:a16="http://schemas.microsoft.com/office/drawing/2014/main" xmlns="" id="{E3853CC7-EDC4-42F5-AF34-B3E3C6541620}"/>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549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7A19C44-A17E-4467-822E-C69FEB2729E6}"/>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400" dirty="0"/>
              <a:t> </a:t>
            </a:r>
          </a:p>
          <a:p>
            <a:r>
              <a:rPr lang="en-US" sz="1400" dirty="0"/>
              <a:t>В </a:t>
            </a:r>
            <a:r>
              <a:rPr lang="en-US" sz="1400" dirty="0" err="1"/>
              <a:t>центре</a:t>
            </a:r>
            <a:r>
              <a:rPr lang="en-US" sz="1400" dirty="0"/>
              <a:t> </a:t>
            </a:r>
            <a:r>
              <a:rPr lang="en-US" sz="1400" dirty="0" err="1"/>
              <a:t>повествования</a:t>
            </a:r>
            <a:r>
              <a:rPr lang="en-US" sz="1400" dirty="0"/>
              <a:t> </a:t>
            </a:r>
            <a:r>
              <a:rPr lang="en-US" sz="1400" dirty="0" err="1"/>
              <a:t>этой</a:t>
            </a:r>
            <a:r>
              <a:rPr lang="en-US" sz="1400" dirty="0"/>
              <a:t>, </a:t>
            </a:r>
            <a:r>
              <a:rPr lang="en-US" sz="1400" dirty="0" err="1"/>
              <a:t>подчас</a:t>
            </a:r>
            <a:r>
              <a:rPr lang="en-US" sz="1400" dirty="0"/>
              <a:t> </a:t>
            </a:r>
            <a:r>
              <a:rPr lang="en-US" sz="1400" dirty="0" err="1"/>
              <a:t>шокирующей</a:t>
            </a:r>
            <a:r>
              <a:rPr lang="en-US" sz="1400" dirty="0"/>
              <a:t>, </a:t>
            </a:r>
            <a:r>
              <a:rPr lang="en-US" sz="1400" dirty="0" err="1"/>
              <a:t>резкой</a:t>
            </a:r>
            <a:r>
              <a:rPr lang="en-US" sz="1400" dirty="0"/>
              <a:t> и </a:t>
            </a:r>
            <a:r>
              <a:rPr lang="en-US" sz="1400" dirty="0" err="1"/>
              <a:t>болевой</a:t>
            </a:r>
            <a:r>
              <a:rPr lang="en-US" sz="1400" dirty="0"/>
              <a:t> </a:t>
            </a:r>
            <a:r>
              <a:rPr lang="en-US" sz="1400" dirty="0" err="1"/>
              <a:t>книги</a:t>
            </a:r>
            <a:r>
              <a:rPr lang="en-US" sz="1400" dirty="0"/>
              <a:t> - </a:t>
            </a:r>
            <a:r>
              <a:rPr lang="en-US" sz="1400" dirty="0" err="1"/>
              <a:t>Женщина</a:t>
            </a:r>
            <a:r>
              <a:rPr lang="en-US" sz="1400" dirty="0"/>
              <a:t>. </a:t>
            </a:r>
            <a:r>
              <a:rPr lang="en-US" sz="1400" dirty="0" err="1"/>
              <a:t>Героиня</a:t>
            </a:r>
            <a:r>
              <a:rPr lang="en-US" sz="1400" dirty="0"/>
              <a:t>, в </a:t>
            </a:r>
            <a:r>
              <a:rPr lang="en-US" sz="1400" dirty="0" err="1"/>
              <a:t>юности</a:t>
            </a:r>
            <a:r>
              <a:rPr lang="en-US" sz="1400" dirty="0"/>
              <a:t> - </a:t>
            </a:r>
            <a:r>
              <a:rPr lang="en-US" sz="1400" dirty="0" err="1"/>
              <a:t>парашютистка</a:t>
            </a:r>
            <a:r>
              <a:rPr lang="en-US" sz="1400" dirty="0"/>
              <a:t> и </a:t>
            </a:r>
            <a:r>
              <a:rPr lang="en-US" sz="1400" dirty="0" err="1"/>
              <a:t>пилот</a:t>
            </a:r>
            <a:r>
              <a:rPr lang="en-US" sz="1400" dirty="0"/>
              <a:t> </a:t>
            </a:r>
            <a:r>
              <a:rPr lang="en-US" sz="1400" dirty="0" err="1"/>
              <a:t>воздушного</a:t>
            </a:r>
            <a:r>
              <a:rPr lang="en-US" sz="1400" dirty="0"/>
              <a:t> </a:t>
            </a:r>
            <a:r>
              <a:rPr lang="en-US" sz="1400" dirty="0" err="1"/>
              <a:t>шара</a:t>
            </a:r>
            <a:r>
              <a:rPr lang="en-US" sz="1400" dirty="0"/>
              <a:t>, </a:t>
            </a:r>
            <a:r>
              <a:rPr lang="en-US" sz="1400" dirty="0" err="1"/>
              <a:t>пережив</a:t>
            </a:r>
            <a:r>
              <a:rPr lang="en-US" sz="1400" dirty="0"/>
              <a:t> </a:t>
            </a:r>
            <a:r>
              <a:rPr lang="en-US" sz="1400" dirty="0" err="1"/>
              <a:t>личную</a:t>
            </a:r>
            <a:r>
              <a:rPr lang="en-US" sz="1400" dirty="0"/>
              <a:t> </a:t>
            </a:r>
            <a:r>
              <a:rPr lang="en-US" sz="1400" dirty="0" err="1"/>
              <a:t>трагедию</a:t>
            </a:r>
            <a:r>
              <a:rPr lang="en-US" sz="1400" dirty="0"/>
              <a:t>, </a:t>
            </a:r>
            <a:r>
              <a:rPr lang="en-US" sz="1400" dirty="0" err="1"/>
              <a:t>вынуждена</a:t>
            </a:r>
            <a:r>
              <a:rPr lang="en-US" sz="1400" dirty="0"/>
              <a:t> </a:t>
            </a:r>
            <a:r>
              <a:rPr lang="en-US" sz="1400" dirty="0" err="1"/>
              <a:t>заняться</a:t>
            </a:r>
            <a:r>
              <a:rPr lang="en-US" sz="1400" dirty="0"/>
              <a:t> </a:t>
            </a:r>
            <a:r>
              <a:rPr lang="en-US" sz="1400" dirty="0" err="1"/>
              <a:t>совсем</a:t>
            </a:r>
            <a:r>
              <a:rPr lang="en-US" sz="1400" dirty="0"/>
              <a:t> </a:t>
            </a:r>
            <a:r>
              <a:rPr lang="en-US" sz="1400" dirty="0" err="1"/>
              <a:t>иным</a:t>
            </a:r>
            <a:r>
              <a:rPr lang="en-US" sz="1400" dirty="0"/>
              <a:t> </a:t>
            </a:r>
            <a:r>
              <a:rPr lang="en-US" sz="1400" dirty="0" err="1"/>
              <a:t>делом</a:t>
            </a:r>
            <a:r>
              <a:rPr lang="en-US" sz="1400" dirty="0"/>
              <a:t> в </a:t>
            </a:r>
            <a:r>
              <a:rPr lang="en-US" sz="1400" dirty="0" err="1"/>
              <a:t>другой</a:t>
            </a:r>
            <a:r>
              <a:rPr lang="en-US" sz="1400" dirty="0"/>
              <a:t> </a:t>
            </a:r>
            <a:r>
              <a:rPr lang="en-US" sz="1400" dirty="0" err="1"/>
              <a:t>стране</a:t>
            </a:r>
            <a:r>
              <a:rPr lang="en-US" sz="1400" dirty="0"/>
              <a:t>, </a:t>
            </a:r>
            <a:r>
              <a:rPr lang="en-US" sz="1400" dirty="0" err="1"/>
              <a:t>можно</a:t>
            </a:r>
            <a:r>
              <a:rPr lang="en-US" sz="1400" dirty="0"/>
              <a:t> </a:t>
            </a:r>
            <a:r>
              <a:rPr lang="en-US" sz="1400" dirty="0" err="1"/>
              <a:t>сказать</a:t>
            </a:r>
            <a:r>
              <a:rPr lang="en-US" sz="1400" dirty="0"/>
              <a:t>, в </a:t>
            </a:r>
            <a:r>
              <a:rPr lang="en-US" sz="1400" dirty="0" err="1"/>
              <a:t>зазеркалье</a:t>
            </a:r>
            <a:r>
              <a:rPr lang="en-US" sz="1400" dirty="0"/>
              <a:t>: </a:t>
            </a:r>
            <a:r>
              <a:rPr lang="en-US" sz="1400" dirty="0" err="1"/>
              <a:t>она</a:t>
            </a:r>
            <a:r>
              <a:rPr lang="en-US" sz="1400" dirty="0"/>
              <a:t> </a:t>
            </a:r>
            <a:r>
              <a:rPr lang="en-US" sz="1400" dirty="0" err="1"/>
              <a:t>косметолог</a:t>
            </a:r>
            <a:r>
              <a:rPr lang="en-US" sz="1400" dirty="0"/>
              <a:t>, </a:t>
            </a:r>
            <a:r>
              <a:rPr lang="en-US" sz="1400" dirty="0" err="1"/>
              <a:t>живет</a:t>
            </a:r>
            <a:r>
              <a:rPr lang="en-US" sz="1400" dirty="0"/>
              <a:t> и </a:t>
            </a:r>
            <a:r>
              <a:rPr lang="en-US" sz="1400" dirty="0" err="1"/>
              <a:t>работает</a:t>
            </a:r>
            <a:r>
              <a:rPr lang="en-US" sz="1400" dirty="0"/>
              <a:t> в </a:t>
            </a:r>
            <a:r>
              <a:rPr lang="en-US" sz="1400" dirty="0" err="1"/>
              <a:t>Нью-Йорке</a:t>
            </a:r>
            <a:r>
              <a:rPr lang="en-US" sz="1400" dirty="0"/>
              <a:t>. </a:t>
            </a:r>
          </a:p>
          <a:p>
            <a:r>
              <a:rPr lang="en-US" sz="1400" dirty="0" err="1"/>
              <a:t>Целая</a:t>
            </a:r>
            <a:r>
              <a:rPr lang="en-US" sz="1400" dirty="0"/>
              <a:t> </a:t>
            </a:r>
            <a:r>
              <a:rPr lang="en-US" sz="1400" dirty="0" err="1"/>
              <a:t>вереница</a:t>
            </a:r>
            <a:r>
              <a:rPr lang="en-US" sz="1400" dirty="0"/>
              <a:t> </a:t>
            </a:r>
            <a:r>
              <a:rPr lang="en-US" sz="1400" dirty="0" err="1"/>
              <a:t>странных</a:t>
            </a:r>
            <a:r>
              <a:rPr lang="en-US" sz="1400" dirty="0"/>
              <a:t> </a:t>
            </a:r>
            <a:r>
              <a:rPr lang="en-US" sz="1400" dirty="0" err="1"/>
              <a:t>персонажей</a:t>
            </a:r>
            <a:r>
              <a:rPr lang="en-US" sz="1400" dirty="0"/>
              <a:t> </a:t>
            </a:r>
            <a:r>
              <a:rPr lang="en-US" sz="1400" dirty="0" err="1"/>
              <a:t>проходит</a:t>
            </a:r>
            <a:r>
              <a:rPr lang="en-US" sz="1400" dirty="0"/>
              <a:t> </a:t>
            </a:r>
            <a:r>
              <a:rPr lang="en-US" sz="1400" dirty="0" err="1"/>
              <a:t>перед</a:t>
            </a:r>
            <a:r>
              <a:rPr lang="en-US" sz="1400" dirty="0"/>
              <a:t> </a:t>
            </a:r>
            <a:r>
              <a:rPr lang="en-US" sz="1400" dirty="0" err="1"/>
              <a:t>ее</a:t>
            </a:r>
            <a:r>
              <a:rPr lang="en-US" sz="1400" dirty="0"/>
              <a:t> </a:t>
            </a:r>
            <a:r>
              <a:rPr lang="en-US" sz="1400" dirty="0" err="1"/>
              <a:t>глазами</a:t>
            </a:r>
            <a:r>
              <a:rPr lang="en-US" sz="1400" dirty="0"/>
              <a:t>, </a:t>
            </a:r>
            <a:r>
              <a:rPr lang="en-US" sz="1400" dirty="0" err="1"/>
              <a:t>ибо</a:t>
            </a:r>
            <a:r>
              <a:rPr lang="en-US" sz="1400" dirty="0"/>
              <a:t>, </a:t>
            </a:r>
            <a:r>
              <a:rPr lang="en-US" sz="1400" dirty="0" err="1"/>
              <a:t>по</a:t>
            </a:r>
            <a:r>
              <a:rPr lang="en-US" sz="1400" dirty="0"/>
              <a:t> </a:t>
            </a:r>
            <a:r>
              <a:rPr lang="en-US" sz="1400" dirty="0" err="1"/>
              <a:t>роду</a:t>
            </a:r>
            <a:r>
              <a:rPr lang="en-US" sz="1400" dirty="0"/>
              <a:t> </a:t>
            </a:r>
            <a:r>
              <a:rPr lang="en-US" sz="1400" dirty="0" err="1"/>
              <a:t>своей</a:t>
            </a:r>
            <a:r>
              <a:rPr lang="en-US" sz="1400" dirty="0"/>
              <a:t> </a:t>
            </a:r>
            <a:r>
              <a:rPr lang="en-US" sz="1400" dirty="0" err="1"/>
              <a:t>нынешней</a:t>
            </a:r>
            <a:r>
              <a:rPr lang="en-US" sz="1400" dirty="0"/>
              <a:t> </a:t>
            </a:r>
            <a:r>
              <a:rPr lang="en-US" sz="1400" dirty="0" err="1"/>
              <a:t>профессии</a:t>
            </a:r>
            <a:r>
              <a:rPr lang="en-US" sz="1400" dirty="0"/>
              <a:t>, </a:t>
            </a:r>
            <a:r>
              <a:rPr lang="en-US" sz="1400" dirty="0" err="1"/>
              <a:t>героиня</a:t>
            </a:r>
            <a:r>
              <a:rPr lang="en-US" sz="1400" dirty="0"/>
              <a:t> </a:t>
            </a:r>
            <a:r>
              <a:rPr lang="en-US" sz="1400" dirty="0" err="1"/>
              <a:t>сталкивается</a:t>
            </a:r>
            <a:r>
              <a:rPr lang="en-US" sz="1400" dirty="0"/>
              <a:t> с </a:t>
            </a:r>
            <a:r>
              <a:rPr lang="en-US" sz="1400" dirty="0" err="1"/>
              <a:t>фантастическими</a:t>
            </a:r>
            <a:r>
              <a:rPr lang="en-US" sz="1400" dirty="0"/>
              <a:t>, </a:t>
            </a:r>
            <a:r>
              <a:rPr lang="en-US" sz="1400" dirty="0" err="1"/>
              <a:t>на</a:t>
            </a:r>
            <a:r>
              <a:rPr lang="en-US" sz="1400" dirty="0"/>
              <a:t> </a:t>
            </a:r>
            <a:r>
              <a:rPr lang="en-US" sz="1400" dirty="0" err="1"/>
              <a:t>сегодняшний</a:t>
            </a:r>
            <a:r>
              <a:rPr lang="en-US" sz="1400" dirty="0"/>
              <a:t> </a:t>
            </a:r>
            <a:r>
              <a:rPr lang="en-US" sz="1400" dirty="0" err="1"/>
              <a:t>день</a:t>
            </a:r>
            <a:r>
              <a:rPr lang="en-US" sz="1400" dirty="0"/>
              <a:t> </a:t>
            </a:r>
            <a:r>
              <a:rPr lang="en-US" sz="1400" dirty="0" err="1"/>
              <a:t>почти</a:t>
            </a:r>
            <a:r>
              <a:rPr lang="en-US" sz="1400" dirty="0"/>
              <a:t> </a:t>
            </a:r>
            <a:r>
              <a:rPr lang="en-US" sz="1400" dirty="0" err="1"/>
              <a:t>обыденными</a:t>
            </a:r>
            <a:r>
              <a:rPr lang="en-US" sz="1400" dirty="0"/>
              <a:t> "</a:t>
            </a:r>
            <a:r>
              <a:rPr lang="en-US" sz="1400" dirty="0" err="1"/>
              <a:t>гендерными</a:t>
            </a:r>
            <a:r>
              <a:rPr lang="en-US" sz="1400" dirty="0"/>
              <a:t> </a:t>
            </a:r>
            <a:r>
              <a:rPr lang="en-US" sz="1400" dirty="0" err="1"/>
              <a:t>перевертышами</a:t>
            </a:r>
            <a:r>
              <a:rPr lang="en-US" sz="1400" dirty="0"/>
              <a:t>", с </a:t>
            </a:r>
            <a:r>
              <a:rPr lang="en-US" sz="1400" dirty="0" err="1"/>
              <a:t>обескураживающими</a:t>
            </a:r>
            <a:r>
              <a:rPr lang="en-US" sz="1400" dirty="0"/>
              <a:t>, а </a:t>
            </a:r>
            <a:r>
              <a:rPr lang="en-US" sz="1400" dirty="0" err="1"/>
              <a:t>то</a:t>
            </a:r>
            <a:r>
              <a:rPr lang="en-US" sz="1400" dirty="0"/>
              <a:t> и </a:t>
            </a:r>
            <a:r>
              <a:rPr lang="en-US" sz="1400" dirty="0" err="1"/>
              <a:t>отталкивающими</a:t>
            </a:r>
            <a:r>
              <a:rPr lang="en-US" sz="1400" dirty="0"/>
              <a:t> </a:t>
            </a:r>
            <a:r>
              <a:rPr lang="en-US" sz="1400" dirty="0" err="1"/>
              <a:t>картинками</a:t>
            </a:r>
            <a:r>
              <a:rPr lang="en-US" sz="1400" dirty="0"/>
              <a:t> </a:t>
            </a:r>
            <a:r>
              <a:rPr lang="en-US" sz="1400" dirty="0" err="1"/>
              <a:t>жизни</a:t>
            </a:r>
            <a:r>
              <a:rPr lang="en-US" sz="1400" dirty="0"/>
              <a:t> </a:t>
            </a:r>
            <a:r>
              <a:rPr lang="en-US" sz="1400" dirty="0" err="1"/>
              <a:t>общества</a:t>
            </a:r>
            <a:r>
              <a:rPr lang="en-US" sz="1400" dirty="0"/>
              <a:t>. И, </a:t>
            </a:r>
            <a:r>
              <a:rPr lang="en-US" sz="1400" dirty="0" err="1"/>
              <a:t>как</a:t>
            </a:r>
            <a:r>
              <a:rPr lang="en-US" sz="1400" dirty="0"/>
              <a:t> </a:t>
            </a:r>
            <a:r>
              <a:rPr lang="en-US" sz="1400" dirty="0" err="1"/>
              <a:t>ни</a:t>
            </a:r>
            <a:r>
              <a:rPr lang="en-US" sz="1400" dirty="0"/>
              <a:t> </a:t>
            </a:r>
            <a:r>
              <a:rPr lang="en-US" sz="1400" dirty="0" err="1"/>
              <a:t>странно</a:t>
            </a:r>
            <a:r>
              <a:rPr lang="en-US" sz="1400" dirty="0"/>
              <a:t>, </a:t>
            </a:r>
            <a:r>
              <a:rPr lang="en-US" sz="1400" dirty="0" err="1"/>
              <a:t>из</a:t>
            </a:r>
            <a:r>
              <a:rPr lang="en-US" sz="1400" dirty="0"/>
              <a:t> </a:t>
            </a:r>
            <a:r>
              <a:rPr lang="en-US" sz="1400" dirty="0" err="1"/>
              <a:t>этой</a:t>
            </a:r>
            <a:r>
              <a:rPr lang="en-US" sz="1400" dirty="0"/>
              <a:t> </a:t>
            </a:r>
            <a:r>
              <a:rPr lang="en-US" sz="1400" dirty="0" err="1"/>
              <a:t>гирлянды</a:t>
            </a:r>
            <a:r>
              <a:rPr lang="en-US" sz="1400" dirty="0"/>
              <a:t>, </a:t>
            </a:r>
            <a:r>
              <a:rPr lang="en-US" sz="1400" dirty="0" err="1"/>
              <a:t>по</a:t>
            </a:r>
            <a:r>
              <a:rPr lang="en-US" sz="1400" dirty="0"/>
              <a:t> </a:t>
            </a:r>
            <a:r>
              <a:rPr lang="en-US" sz="1400" dirty="0" err="1"/>
              <a:t>выражению</a:t>
            </a:r>
            <a:r>
              <a:rPr lang="en-US" sz="1400" dirty="0"/>
              <a:t> </a:t>
            </a:r>
            <a:r>
              <a:rPr lang="en-US" sz="1400" dirty="0" err="1"/>
              <a:t>героини</a:t>
            </a:r>
            <a:r>
              <a:rPr lang="en-US" sz="1400" dirty="0"/>
              <a:t>, "</a:t>
            </a:r>
            <a:r>
              <a:rPr lang="en-US" sz="1400" dirty="0" err="1"/>
              <a:t>калек</a:t>
            </a:r>
            <a:r>
              <a:rPr lang="en-US" sz="1400" dirty="0"/>
              <a:t>" </a:t>
            </a:r>
            <a:r>
              <a:rPr lang="en-US" sz="1400" dirty="0" err="1"/>
              <a:t>вырастает</a:t>
            </a:r>
            <a:r>
              <a:rPr lang="en-US" sz="1400" dirty="0"/>
              <a:t> </a:t>
            </a:r>
            <a:r>
              <a:rPr lang="en-US" sz="1400" dirty="0" err="1"/>
              <a:t>гротесковый</a:t>
            </a:r>
            <a:r>
              <a:rPr lang="en-US" sz="1400" dirty="0"/>
              <a:t>, </a:t>
            </a:r>
            <a:r>
              <a:rPr lang="en-US" sz="1400" dirty="0" err="1"/>
              <a:t>трагический</a:t>
            </a:r>
            <a:r>
              <a:rPr lang="en-US" sz="1400" dirty="0"/>
              <a:t>, </a:t>
            </a:r>
            <a:r>
              <a:rPr lang="en-US" sz="1400" dirty="0" err="1"/>
              <a:t>ничтожный</a:t>
            </a:r>
            <a:r>
              <a:rPr lang="en-US" sz="1400" dirty="0"/>
              <a:t> и </a:t>
            </a:r>
            <a:r>
              <a:rPr lang="en-US" sz="1400" dirty="0" err="1"/>
              <a:t>высокий</a:t>
            </a:r>
            <a:r>
              <a:rPr lang="en-US" sz="1400" dirty="0"/>
              <a:t> </a:t>
            </a:r>
            <a:r>
              <a:rPr lang="en-US" sz="1400" dirty="0" err="1"/>
              <a:t>образ</a:t>
            </a:r>
            <a:r>
              <a:rPr lang="en-US" sz="1400" dirty="0"/>
              <a:t> </a:t>
            </a:r>
            <a:r>
              <a:rPr lang="en-US" sz="1400" dirty="0" err="1"/>
              <a:t>современной</a:t>
            </a:r>
            <a:r>
              <a:rPr lang="en-US" sz="1400" dirty="0"/>
              <a:t> </a:t>
            </a:r>
            <a:r>
              <a:rPr lang="en-US" sz="1400" dirty="0" err="1"/>
              <a:t>любви</a:t>
            </a:r>
            <a:r>
              <a:rPr lang="en-US" sz="1400" dirty="0"/>
              <a:t>. </a:t>
            </a:r>
          </a:p>
          <a:p>
            <a:r>
              <a:rPr lang="en-US" sz="1400" dirty="0" err="1"/>
              <a:t>Экземпляры</a:t>
            </a:r>
            <a:endParaRPr lang="en-US" sz="1400" dirty="0"/>
          </a:p>
          <a:p>
            <a:r>
              <a:rPr lang="en-US" sz="1400" dirty="0"/>
              <a:t> ЦБ (1), Ф1 (1), Ф2 (1), Ф3 (1), Ф4 (1), Ф5 (1), Ф7 (1), Ф8 (1), Ф12 (1), Ф13 (1), Ф14 (1), Ф15 (1), Ф17 (1), Ф18 (1), Ф19 (1), Ф20 (1), Ф21 (1), Ф22 (1), Ф23 (1), Ф24 (1), ПВ (1), Ф25 (1), Ф26 (1), Ф28 (1), Ф30 (1)</a:t>
            </a:r>
          </a:p>
          <a:p>
            <a:endParaRPr lang="en-US" sz="1400" dirty="0"/>
          </a:p>
        </p:txBody>
      </p:sp>
    </p:spTree>
    <p:extLst>
      <p:ext uri="{BB962C8B-B14F-4D97-AF65-F5344CB8AC3E}">
        <p14:creationId xmlns:p14="http://schemas.microsoft.com/office/powerpoint/2010/main" xmlns="" val="3067429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A408A060-4E0C-42D1-BDA7-F464678F756B}"/>
              </a:ext>
            </a:extLst>
          </p:cNvPr>
          <p:cNvSpPr>
            <a:spLocks noGrp="1"/>
          </p:cNvSpPr>
          <p:nvPr>
            <p:ph type="title"/>
          </p:nvPr>
        </p:nvSpPr>
        <p:spPr>
          <a:xfrm>
            <a:off x="4553733" y="548464"/>
            <a:ext cx="6970860" cy="1675623"/>
          </a:xfrm>
        </p:spPr>
        <p:txBody>
          <a:bodyPr vert="horz" lIns="91440" tIns="45720" rIns="91440" bIns="45720" rtlCol="0" anchor="b">
            <a:normAutofit/>
          </a:bodyPr>
          <a:lstStyle/>
          <a:p>
            <a:r>
              <a:rPr lang="en-US" sz="1900" b="1" dirty="0" err="1"/>
              <a:t>Рубина</a:t>
            </a:r>
            <a:r>
              <a:rPr lang="en-US" sz="1900" b="1" dirty="0"/>
              <a:t>, Д. И.</a:t>
            </a:r>
            <a:br>
              <a:rPr lang="en-US" sz="1900" b="1" dirty="0"/>
            </a:br>
            <a:r>
              <a:rPr lang="en-US" sz="1900" dirty="0"/>
              <a:t>    </a:t>
            </a:r>
            <a:r>
              <a:rPr lang="en-US" sz="1900" dirty="0" err="1"/>
              <a:t>Наполеонов</a:t>
            </a:r>
            <a:r>
              <a:rPr lang="en-US" sz="1900" dirty="0"/>
              <a:t> </a:t>
            </a:r>
            <a:r>
              <a:rPr lang="en-US" sz="1900" dirty="0" err="1"/>
              <a:t>обоз</a:t>
            </a:r>
            <a:r>
              <a:rPr lang="en-US" sz="1900" dirty="0"/>
              <a:t> : [</a:t>
            </a:r>
            <a:r>
              <a:rPr lang="en-US" sz="1900" dirty="0" err="1"/>
              <a:t>роман</a:t>
            </a:r>
            <a:r>
              <a:rPr lang="en-US" sz="1900" dirty="0"/>
              <a:t> : в 3-х </a:t>
            </a:r>
            <a:r>
              <a:rPr lang="en-US" sz="1900" dirty="0" err="1"/>
              <a:t>кн</a:t>
            </a:r>
            <a:r>
              <a:rPr lang="en-US" sz="1900" dirty="0"/>
              <a:t>. : 18+] / Д. И. </a:t>
            </a:r>
            <a:r>
              <a:rPr lang="en-US" sz="1900" dirty="0" err="1"/>
              <a:t>Рубина</a:t>
            </a:r>
            <a:r>
              <a:rPr lang="en-US" sz="1900" dirty="0"/>
              <a:t> . - М</a:t>
            </a:r>
            <a:r>
              <a:rPr lang="ru-RU" sz="1900" dirty="0" err="1"/>
              <a:t>осква</a:t>
            </a:r>
            <a:r>
              <a:rPr lang="en-US" sz="1900" dirty="0"/>
              <a:t> : </a:t>
            </a:r>
            <a:r>
              <a:rPr lang="en-US" sz="1900" dirty="0" err="1"/>
              <a:t>Эксмо</a:t>
            </a:r>
            <a:r>
              <a:rPr lang="en-US" sz="1900" dirty="0"/>
              <a:t>, 2020. </a:t>
            </a:r>
            <a:r>
              <a:rPr lang="en-US" sz="2000" dirty="0"/>
              <a:t>-</a:t>
            </a:r>
            <a:r>
              <a:rPr lang="ru-RU" sz="2000" dirty="0"/>
              <a:t> Текст : непосредственный.</a:t>
            </a:r>
            <a:r>
              <a:rPr lang="en-US" sz="1900" dirty="0"/>
              <a:t/>
            </a:r>
            <a:br>
              <a:rPr lang="en-US" sz="1900" dirty="0"/>
            </a:br>
            <a:r>
              <a:rPr lang="en-US" sz="1900" dirty="0"/>
              <a:t>   </a:t>
            </a:r>
            <a:r>
              <a:rPr lang="en-US" sz="1900" dirty="0" err="1"/>
              <a:t>Кн</a:t>
            </a:r>
            <a:r>
              <a:rPr lang="en-US" sz="1900" dirty="0"/>
              <a:t>. 1 : </a:t>
            </a:r>
            <a:r>
              <a:rPr lang="en-US" sz="1900" dirty="0" err="1"/>
              <a:t>Рябиновый</a:t>
            </a:r>
            <a:r>
              <a:rPr lang="en-US" sz="1900" dirty="0"/>
              <a:t> </a:t>
            </a:r>
            <a:r>
              <a:rPr lang="en-US" sz="1900" dirty="0" err="1"/>
              <a:t>клин</a:t>
            </a:r>
            <a:r>
              <a:rPr lang="en-US" sz="1900" dirty="0"/>
              <a:t>. - 2020. - 448 с. - (</a:t>
            </a:r>
            <a:r>
              <a:rPr lang="en-US" sz="1900" dirty="0" err="1"/>
              <a:t>Большая</a:t>
            </a:r>
            <a:r>
              <a:rPr lang="en-US" sz="1900" dirty="0"/>
              <a:t> </a:t>
            </a:r>
            <a:r>
              <a:rPr lang="en-US" sz="1900" dirty="0" err="1"/>
              <a:t>проза</a:t>
            </a:r>
            <a:r>
              <a:rPr lang="en-US" sz="1900" dirty="0"/>
              <a:t> </a:t>
            </a:r>
            <a:r>
              <a:rPr lang="en-US" sz="1900" dirty="0" err="1"/>
              <a:t>Дины</a:t>
            </a:r>
            <a:r>
              <a:rPr lang="en-US" sz="1900" dirty="0"/>
              <a:t> </a:t>
            </a:r>
            <a:r>
              <a:rPr lang="en-US" sz="1900" dirty="0" err="1"/>
              <a:t>Рубиной</a:t>
            </a:r>
            <a:r>
              <a:rPr lang="en-US" sz="1900" dirty="0"/>
              <a:t>). - ISBN 978-5-04-098081-9.</a:t>
            </a:r>
            <a:br>
              <a:rPr lang="en-US" sz="1900" dirty="0"/>
            </a:br>
            <a:endParaRPr lang="en-US" sz="1900" dirty="0"/>
          </a:p>
        </p:txBody>
      </p:sp>
      <p:pic>
        <p:nvPicPr>
          <p:cNvPr id="6" name="Объект 5">
            <a:extLst>
              <a:ext uri="{FF2B5EF4-FFF2-40B4-BE49-F238E27FC236}">
                <a16:creationId xmlns:a16="http://schemas.microsoft.com/office/drawing/2014/main" xmlns="" id="{01A6BEBE-F612-4E56-AA18-8C7CE3F8140B}"/>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7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D7885C12-C475-4289-AF5C-CB8289EA5914}"/>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700" dirty="0"/>
              <a:t>"</a:t>
            </a:r>
            <a:r>
              <a:rPr lang="en-US" sz="1700" dirty="0" err="1"/>
              <a:t>Главное</a:t>
            </a:r>
            <a:r>
              <a:rPr lang="en-US" sz="1700" dirty="0"/>
              <a:t> в </a:t>
            </a:r>
            <a:r>
              <a:rPr lang="en-US" sz="1700" dirty="0" err="1"/>
              <a:t>этой</a:t>
            </a:r>
            <a:r>
              <a:rPr lang="en-US" sz="1700" dirty="0"/>
              <a:t> </a:t>
            </a:r>
            <a:r>
              <a:rPr lang="en-US" sz="1700" dirty="0" err="1"/>
              <a:t>книге</a:t>
            </a:r>
            <a:r>
              <a:rPr lang="en-US" sz="1700" dirty="0"/>
              <a:t> - </a:t>
            </a:r>
            <a:r>
              <a:rPr lang="en-US" sz="1700" dirty="0" err="1"/>
              <a:t>любовь</a:t>
            </a:r>
            <a:r>
              <a:rPr lang="en-US" sz="1700" dirty="0"/>
              <a:t>. </a:t>
            </a:r>
            <a:r>
              <a:rPr lang="en-US" sz="1700" dirty="0" err="1"/>
              <a:t>Такая</a:t>
            </a:r>
            <a:r>
              <a:rPr lang="en-US" sz="1700" dirty="0"/>
              <a:t>, </a:t>
            </a:r>
            <a:r>
              <a:rPr lang="en-US" sz="1700" dirty="0" err="1"/>
              <a:t>какая</a:t>
            </a:r>
            <a:r>
              <a:rPr lang="en-US" sz="1700" dirty="0"/>
              <a:t> </a:t>
            </a:r>
            <a:r>
              <a:rPr lang="en-US" sz="1700" dirty="0" err="1"/>
              <a:t>выпадает</a:t>
            </a:r>
            <a:r>
              <a:rPr lang="en-US" sz="1700" dirty="0"/>
              <a:t> </a:t>
            </a:r>
            <a:r>
              <a:rPr lang="en-US" sz="1700" dirty="0" err="1"/>
              <a:t>не</a:t>
            </a:r>
            <a:r>
              <a:rPr lang="en-US" sz="1700" dirty="0"/>
              <a:t> </a:t>
            </a:r>
            <a:r>
              <a:rPr lang="en-US" sz="1700" dirty="0" err="1"/>
              <a:t>каждой</a:t>
            </a:r>
            <a:r>
              <a:rPr lang="en-US" sz="1700" dirty="0"/>
              <a:t> </a:t>
            </a:r>
            <a:r>
              <a:rPr lang="en-US" sz="1700" dirty="0" err="1"/>
              <a:t>паре</a:t>
            </a:r>
            <a:r>
              <a:rPr lang="en-US" sz="1700" dirty="0"/>
              <a:t>, </a:t>
            </a:r>
            <a:r>
              <a:rPr lang="en-US" sz="1700" dirty="0" err="1"/>
              <a:t>снести</a:t>
            </a:r>
            <a:r>
              <a:rPr lang="en-US" sz="1700" dirty="0"/>
              <a:t> </a:t>
            </a:r>
            <a:r>
              <a:rPr lang="en-US" sz="1700" dirty="0" err="1"/>
              <a:t>которую</a:t>
            </a:r>
            <a:r>
              <a:rPr lang="en-US" sz="1700" dirty="0"/>
              <a:t> </a:t>
            </a:r>
            <a:r>
              <a:rPr lang="en-US" sz="1700" dirty="0" err="1"/>
              <a:t>не</a:t>
            </a:r>
            <a:r>
              <a:rPr lang="en-US" sz="1700" dirty="0"/>
              <a:t> </a:t>
            </a:r>
            <a:r>
              <a:rPr lang="en-US" sz="1700" dirty="0" err="1"/>
              <a:t>каждому</a:t>
            </a:r>
            <a:r>
              <a:rPr lang="en-US" sz="1700" dirty="0"/>
              <a:t> </a:t>
            </a:r>
            <a:r>
              <a:rPr lang="en-US" sz="1700" dirty="0" err="1"/>
              <a:t>дано</a:t>
            </a:r>
            <a:r>
              <a:rPr lang="en-US" sz="1700" dirty="0"/>
              <a:t>. </a:t>
            </a:r>
            <a:r>
              <a:rPr lang="en-US" sz="1700" dirty="0" err="1"/>
              <a:t>Аристарх</a:t>
            </a:r>
            <a:r>
              <a:rPr lang="en-US" sz="1700" dirty="0"/>
              <a:t> и </a:t>
            </a:r>
            <a:r>
              <a:rPr lang="en-US" sz="1700" dirty="0" err="1"/>
              <a:t>Надежда</a:t>
            </a:r>
            <a:r>
              <a:rPr lang="en-US" sz="1700" dirty="0"/>
              <a:t> </a:t>
            </a:r>
            <a:r>
              <a:rPr lang="en-US" sz="1700" dirty="0" err="1"/>
              <a:t>встречаются</a:t>
            </a:r>
            <a:r>
              <a:rPr lang="en-US" sz="1700" dirty="0"/>
              <a:t> в </a:t>
            </a:r>
            <a:r>
              <a:rPr lang="en-US" sz="1700" dirty="0" err="1"/>
              <a:t>детстве</a:t>
            </a:r>
            <a:r>
              <a:rPr lang="en-US" sz="1700" dirty="0"/>
              <a:t>, </a:t>
            </a:r>
            <a:r>
              <a:rPr lang="en-US" sz="1700" dirty="0" err="1"/>
              <a:t>вырастают</a:t>
            </a:r>
            <a:r>
              <a:rPr lang="en-US" sz="1700" dirty="0"/>
              <a:t> в </a:t>
            </a:r>
            <a:r>
              <a:rPr lang="en-US" sz="1700" dirty="0" err="1"/>
              <a:t>этой</a:t>
            </a:r>
            <a:r>
              <a:rPr lang="en-US" sz="1700" dirty="0"/>
              <a:t> </a:t>
            </a:r>
            <a:r>
              <a:rPr lang="en-US" sz="1700" dirty="0" err="1"/>
              <a:t>огромной</a:t>
            </a:r>
            <a:r>
              <a:rPr lang="en-US" sz="1700" dirty="0"/>
              <a:t> </a:t>
            </a:r>
            <a:r>
              <a:rPr lang="en-US" sz="1700" dirty="0" err="1"/>
              <a:t>любви</a:t>
            </a:r>
            <a:r>
              <a:rPr lang="en-US" sz="1700" dirty="0"/>
              <a:t>, …</a:t>
            </a:r>
            <a:r>
              <a:rPr lang="en-US" sz="1700" dirty="0" err="1"/>
              <a:t>пока</a:t>
            </a:r>
            <a:r>
              <a:rPr lang="en-US" sz="1700" dirty="0"/>
              <a:t> </a:t>
            </a:r>
            <a:r>
              <a:rPr lang="en-US" sz="1700" dirty="0" err="1"/>
              <a:t>не</a:t>
            </a:r>
            <a:r>
              <a:rPr lang="en-US" sz="1700" dirty="0"/>
              <a:t> </a:t>
            </a:r>
            <a:r>
              <a:rPr lang="en-US" sz="1700" dirty="0" err="1"/>
              <a:t>сталкиваются</a:t>
            </a:r>
            <a:r>
              <a:rPr lang="en-US" sz="1700" dirty="0"/>
              <a:t> с </a:t>
            </a:r>
            <a:r>
              <a:rPr lang="en-US" sz="1700" dirty="0" err="1"/>
              <a:t>предательством</a:t>
            </a:r>
            <a:r>
              <a:rPr lang="en-US" sz="1700" dirty="0"/>
              <a:t>, </a:t>
            </a:r>
            <a:r>
              <a:rPr lang="en-US" sz="1700" dirty="0" err="1"/>
              <a:t>сломавшем</a:t>
            </a:r>
            <a:r>
              <a:rPr lang="en-US" sz="1700" dirty="0"/>
              <a:t> </a:t>
            </a:r>
            <a:r>
              <a:rPr lang="en-US" sz="1700" dirty="0" err="1"/>
              <a:t>их</a:t>
            </a:r>
            <a:r>
              <a:rPr lang="en-US" sz="1700" dirty="0"/>
              <a:t> </a:t>
            </a:r>
            <a:r>
              <a:rPr lang="en-US" sz="1700" dirty="0" err="1"/>
              <a:t>жизни</a:t>
            </a:r>
            <a:r>
              <a:rPr lang="en-US" sz="1700" dirty="0"/>
              <a:t>, </a:t>
            </a:r>
            <a:r>
              <a:rPr lang="en-US" sz="1700" dirty="0" err="1"/>
              <a:t>перевернувшем</a:t>
            </a:r>
            <a:r>
              <a:rPr lang="en-US" sz="1700" dirty="0"/>
              <a:t> </a:t>
            </a:r>
            <a:r>
              <a:rPr lang="en-US" sz="1700" dirty="0" err="1"/>
              <a:t>все</a:t>
            </a:r>
            <a:r>
              <a:rPr lang="en-US" sz="1700" dirty="0"/>
              <a:t> </a:t>
            </a:r>
            <a:r>
              <a:rPr lang="en-US" sz="1700" dirty="0" err="1"/>
              <a:t>намерения</a:t>
            </a:r>
            <a:r>
              <a:rPr lang="en-US" sz="1700" dirty="0"/>
              <a:t> и </a:t>
            </a:r>
            <a:r>
              <a:rPr lang="en-US" sz="1700" dirty="0" err="1"/>
              <a:t>планы</a:t>
            </a:r>
            <a:r>
              <a:rPr lang="en-US" sz="1700" dirty="0"/>
              <a:t>. </a:t>
            </a:r>
            <a:r>
              <a:rPr lang="en-US" sz="1700" dirty="0" err="1"/>
              <a:t>Жизнь</a:t>
            </a:r>
            <a:r>
              <a:rPr lang="en-US" sz="1700" dirty="0"/>
              <a:t> </a:t>
            </a:r>
            <a:r>
              <a:rPr lang="en-US" sz="1700" dirty="0" err="1"/>
              <a:t>вышвырнула</a:t>
            </a:r>
            <a:r>
              <a:rPr lang="en-US" sz="1700" dirty="0"/>
              <a:t> </a:t>
            </a:r>
            <a:r>
              <a:rPr lang="en-US" sz="1700" dirty="0" err="1"/>
              <a:t>каждого</a:t>
            </a:r>
            <a:r>
              <a:rPr lang="en-US" sz="1700" dirty="0"/>
              <a:t> </a:t>
            </a:r>
            <a:r>
              <a:rPr lang="en-US" sz="1700" dirty="0" err="1"/>
              <a:t>за</a:t>
            </a:r>
            <a:r>
              <a:rPr lang="en-US" sz="1700" dirty="0"/>
              <a:t> </a:t>
            </a:r>
            <a:r>
              <a:rPr lang="en-US" sz="1700" dirty="0" err="1"/>
              <a:t>пределы</a:t>
            </a:r>
            <a:r>
              <a:rPr lang="en-US" sz="1700" dirty="0"/>
              <a:t> </a:t>
            </a:r>
            <a:r>
              <a:rPr lang="en-US" sz="1700" dirty="0" err="1"/>
              <a:t>круга</a:t>
            </a:r>
            <a:r>
              <a:rPr lang="en-US" sz="1700" dirty="0"/>
              <a:t> </a:t>
            </a:r>
            <a:r>
              <a:rPr lang="en-US" sz="1700" dirty="0" err="1"/>
              <a:t>любви</a:t>
            </a:r>
            <a:r>
              <a:rPr lang="en-US" sz="1700" dirty="0"/>
              <a:t>, </a:t>
            </a:r>
            <a:r>
              <a:rPr lang="en-US" sz="1700" dirty="0" err="1"/>
              <a:t>чтобы</a:t>
            </a:r>
            <a:r>
              <a:rPr lang="en-US" sz="1700" dirty="0"/>
              <a:t> </a:t>
            </a:r>
            <a:r>
              <a:rPr lang="en-US" sz="1700" dirty="0" err="1"/>
              <a:t>спустя</a:t>
            </a:r>
            <a:r>
              <a:rPr lang="en-US" sz="1700" dirty="0"/>
              <a:t> </a:t>
            </a:r>
            <a:r>
              <a:rPr lang="en-US" sz="1700" dirty="0" err="1"/>
              <a:t>двадцать</a:t>
            </a:r>
            <a:r>
              <a:rPr lang="en-US" sz="1700" dirty="0"/>
              <a:t> </a:t>
            </a:r>
            <a:r>
              <a:rPr lang="en-US" sz="1700" dirty="0" err="1"/>
              <a:t>пять</a:t>
            </a:r>
            <a:r>
              <a:rPr lang="en-US" sz="1700" dirty="0"/>
              <a:t> </a:t>
            </a:r>
            <a:r>
              <a:rPr lang="en-US" sz="1700" dirty="0" err="1"/>
              <a:t>лет</a:t>
            </a:r>
            <a:r>
              <a:rPr lang="en-US" sz="1700" dirty="0"/>
              <a:t>, </a:t>
            </a:r>
            <a:r>
              <a:rPr lang="en-US" sz="1700" dirty="0" err="1"/>
              <a:t>полностью</a:t>
            </a:r>
            <a:r>
              <a:rPr lang="en-US" sz="1700" dirty="0"/>
              <a:t> </a:t>
            </a:r>
            <a:r>
              <a:rPr lang="en-US" sz="1700" dirty="0" err="1"/>
              <a:t>изменившихся</a:t>
            </a:r>
            <a:r>
              <a:rPr lang="en-US" sz="1700" dirty="0"/>
              <a:t>, </a:t>
            </a:r>
            <a:r>
              <a:rPr lang="en-US" sz="1700" dirty="0" err="1"/>
              <a:t>вернуть</a:t>
            </a:r>
            <a:r>
              <a:rPr lang="en-US" sz="1700" dirty="0"/>
              <a:t> </a:t>
            </a:r>
            <a:r>
              <a:rPr lang="en-US" sz="1700" dirty="0" err="1"/>
              <a:t>друг</a:t>
            </a:r>
            <a:r>
              <a:rPr lang="en-US" sz="1700" dirty="0"/>
              <a:t> </a:t>
            </a:r>
            <a:r>
              <a:rPr lang="en-US" sz="1700" dirty="0" err="1"/>
              <a:t>другу</a:t>
            </a:r>
            <a:r>
              <a:rPr lang="en-US" sz="1700" dirty="0"/>
              <a:t>".</a:t>
            </a:r>
          </a:p>
          <a:p>
            <a:r>
              <a:rPr lang="en-US" sz="1700" dirty="0" err="1"/>
              <a:t>Экземпляры</a:t>
            </a:r>
            <a:endParaRPr lang="en-US" sz="1700" dirty="0"/>
          </a:p>
          <a:p>
            <a:r>
              <a:rPr lang="en-US" sz="1700" dirty="0"/>
              <a:t> 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979079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AF452011-F764-44A3-814A-A2AE74836A0B}"/>
              </a:ext>
            </a:extLst>
          </p:cNvPr>
          <p:cNvSpPr>
            <a:spLocks noGrp="1"/>
          </p:cNvSpPr>
          <p:nvPr>
            <p:ph type="title"/>
          </p:nvPr>
        </p:nvSpPr>
        <p:spPr>
          <a:xfrm>
            <a:off x="4553733" y="548464"/>
            <a:ext cx="7018157" cy="1675623"/>
          </a:xfrm>
        </p:spPr>
        <p:txBody>
          <a:bodyPr vert="horz" lIns="91440" tIns="45720" rIns="91440" bIns="45720" rtlCol="0" anchor="b">
            <a:normAutofit/>
          </a:bodyPr>
          <a:lstStyle/>
          <a:p>
            <a:r>
              <a:rPr lang="en-US" sz="1900" b="1" dirty="0" err="1"/>
              <a:t>Рубина</a:t>
            </a:r>
            <a:r>
              <a:rPr lang="en-US" sz="1900" b="1" dirty="0"/>
              <a:t>, Д. И.</a:t>
            </a:r>
            <a:br>
              <a:rPr lang="en-US" sz="1900" b="1" dirty="0"/>
            </a:br>
            <a:r>
              <a:rPr lang="en-US" sz="1900" dirty="0"/>
              <a:t>    </a:t>
            </a:r>
            <a:r>
              <a:rPr lang="en-US" sz="1900" dirty="0" err="1"/>
              <a:t>Наполеонов</a:t>
            </a:r>
            <a:r>
              <a:rPr lang="en-US" sz="1900" dirty="0"/>
              <a:t> </a:t>
            </a:r>
            <a:r>
              <a:rPr lang="en-US" sz="1900" dirty="0" err="1"/>
              <a:t>обоз</a:t>
            </a:r>
            <a:r>
              <a:rPr lang="en-US" sz="1900" dirty="0"/>
              <a:t> : [</a:t>
            </a:r>
            <a:r>
              <a:rPr lang="en-US" sz="1900" dirty="0" err="1"/>
              <a:t>роман</a:t>
            </a:r>
            <a:r>
              <a:rPr lang="en-US" sz="1900" dirty="0"/>
              <a:t> : в 3-х </a:t>
            </a:r>
            <a:r>
              <a:rPr lang="en-US" sz="1900" dirty="0" err="1"/>
              <a:t>кн</a:t>
            </a:r>
            <a:r>
              <a:rPr lang="en-US" sz="1900" dirty="0"/>
              <a:t>. : 18+] / Д. И. </a:t>
            </a:r>
            <a:r>
              <a:rPr lang="en-US" sz="1900" dirty="0" err="1"/>
              <a:t>Рубина</a:t>
            </a:r>
            <a:r>
              <a:rPr lang="en-US" sz="1900" dirty="0"/>
              <a:t> . - М</a:t>
            </a:r>
            <a:r>
              <a:rPr lang="ru-RU" sz="1900" dirty="0" err="1"/>
              <a:t>осква</a:t>
            </a:r>
            <a:r>
              <a:rPr lang="en-US" sz="1900" dirty="0"/>
              <a:t> : </a:t>
            </a:r>
            <a:r>
              <a:rPr lang="en-US" sz="1900" dirty="0" err="1"/>
              <a:t>Эксмо</a:t>
            </a:r>
            <a:r>
              <a:rPr lang="en-US" sz="1900" dirty="0"/>
              <a:t>, 2020. </a:t>
            </a:r>
            <a:r>
              <a:rPr lang="en-US" sz="2000" dirty="0"/>
              <a:t>-</a:t>
            </a:r>
            <a:r>
              <a:rPr lang="ru-RU" sz="2000" dirty="0"/>
              <a:t> Текст : непосредственный.</a:t>
            </a:r>
            <a:r>
              <a:rPr lang="en-US" sz="1900" dirty="0"/>
              <a:t/>
            </a:r>
            <a:br>
              <a:rPr lang="en-US" sz="1900" dirty="0"/>
            </a:br>
            <a:r>
              <a:rPr lang="en-US" sz="1900" dirty="0"/>
              <a:t>   </a:t>
            </a:r>
            <a:r>
              <a:rPr lang="en-US" sz="1900" dirty="0" err="1"/>
              <a:t>Кн</a:t>
            </a:r>
            <a:r>
              <a:rPr lang="en-US" sz="1900" dirty="0"/>
              <a:t>. 2 : </a:t>
            </a:r>
            <a:r>
              <a:rPr lang="en-US" sz="1900" dirty="0" err="1"/>
              <a:t>Белые</a:t>
            </a:r>
            <a:r>
              <a:rPr lang="en-US" sz="1900" dirty="0"/>
              <a:t> </a:t>
            </a:r>
            <a:r>
              <a:rPr lang="en-US" sz="1900" dirty="0" err="1"/>
              <a:t>лошади</a:t>
            </a:r>
            <a:r>
              <a:rPr lang="en-US" sz="1900" dirty="0"/>
              <a:t>. - 2020. - 480 с. - (</a:t>
            </a:r>
            <a:r>
              <a:rPr lang="en-US" sz="1900" dirty="0" err="1"/>
              <a:t>Большая</a:t>
            </a:r>
            <a:r>
              <a:rPr lang="en-US" sz="1900" dirty="0"/>
              <a:t> </a:t>
            </a:r>
            <a:r>
              <a:rPr lang="en-US" sz="1900" dirty="0" err="1"/>
              <a:t>проза</a:t>
            </a:r>
            <a:r>
              <a:rPr lang="en-US" sz="1900" dirty="0"/>
              <a:t> </a:t>
            </a:r>
            <a:r>
              <a:rPr lang="en-US" sz="1900" dirty="0" err="1"/>
              <a:t>Дины</a:t>
            </a:r>
            <a:r>
              <a:rPr lang="en-US" sz="1900" dirty="0"/>
              <a:t> </a:t>
            </a:r>
            <a:r>
              <a:rPr lang="en-US" sz="1900" dirty="0" err="1"/>
              <a:t>Рубиной</a:t>
            </a:r>
            <a:r>
              <a:rPr lang="en-US" sz="1900" dirty="0"/>
              <a:t>). - ISBN 978-5-04-099553-0.</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39B3160C-F5CD-4DF2-8914-2B6134990F96}"/>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871"/>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0AA4716E-0BFD-478E-9F30-1885B03C6DEC}"/>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400" dirty="0" err="1"/>
              <a:t>Вторая</a:t>
            </a:r>
            <a:r>
              <a:rPr lang="en-US" sz="1400" dirty="0"/>
              <a:t> </a:t>
            </a:r>
            <a:r>
              <a:rPr lang="en-US" sz="1400" dirty="0" err="1"/>
              <a:t>книга</a:t>
            </a:r>
            <a:r>
              <a:rPr lang="en-US" sz="1400" dirty="0"/>
              <a:t> </a:t>
            </a:r>
            <a:r>
              <a:rPr lang="en-US" sz="1400" dirty="0" err="1"/>
              <a:t>романа</a:t>
            </a:r>
            <a:r>
              <a:rPr lang="en-US" sz="1400" dirty="0"/>
              <a:t> "</a:t>
            </a:r>
            <a:r>
              <a:rPr lang="en-US" sz="1400" dirty="0" err="1"/>
              <a:t>Наполеонов</a:t>
            </a:r>
            <a:r>
              <a:rPr lang="en-US" sz="1400" dirty="0"/>
              <a:t> </a:t>
            </a:r>
            <a:r>
              <a:rPr lang="en-US" sz="1400" dirty="0" err="1"/>
              <a:t>обоз</a:t>
            </a:r>
            <a:r>
              <a:rPr lang="en-US" sz="1400" dirty="0"/>
              <a:t>" - "</a:t>
            </a:r>
            <a:r>
              <a:rPr lang="en-US" sz="1400" dirty="0" err="1"/>
              <a:t>Белые</a:t>
            </a:r>
            <a:r>
              <a:rPr lang="en-US" sz="1400" dirty="0"/>
              <a:t> </a:t>
            </a:r>
            <a:r>
              <a:rPr lang="en-US" sz="1400" dirty="0" err="1"/>
              <a:t>лошади</a:t>
            </a:r>
            <a:r>
              <a:rPr lang="en-US" sz="1400" dirty="0"/>
              <a:t>" - </a:t>
            </a:r>
            <a:r>
              <a:rPr lang="en-US" sz="1400" dirty="0" err="1"/>
              <a:t>затягивает</a:t>
            </a:r>
            <a:r>
              <a:rPr lang="en-US" sz="1400" dirty="0"/>
              <a:t> </a:t>
            </a:r>
            <a:r>
              <a:rPr lang="en-US" sz="1400" dirty="0" err="1"/>
              <a:t>читателя</a:t>
            </a:r>
            <a:r>
              <a:rPr lang="en-US" sz="1400" dirty="0"/>
              <a:t> в </a:t>
            </a:r>
            <a:r>
              <a:rPr lang="en-US" sz="1400" dirty="0" err="1"/>
              <a:t>воронку</a:t>
            </a:r>
            <a:r>
              <a:rPr lang="en-US" sz="1400" dirty="0"/>
              <a:t> </a:t>
            </a:r>
            <a:r>
              <a:rPr lang="en-US" sz="1400" dirty="0" err="1"/>
              <a:t>любви</a:t>
            </a:r>
            <a:r>
              <a:rPr lang="en-US" sz="1400" dirty="0"/>
              <a:t> и </a:t>
            </a:r>
            <a:r>
              <a:rPr lang="en-US" sz="1400" dirty="0" err="1"/>
              <a:t>предательства</a:t>
            </a:r>
            <a:r>
              <a:rPr lang="en-US" sz="1400" dirty="0"/>
              <a:t>, </a:t>
            </a:r>
            <a:r>
              <a:rPr lang="en-US" sz="1400" dirty="0" err="1"/>
              <a:t>счастья</a:t>
            </a:r>
            <a:r>
              <a:rPr lang="en-US" sz="1400" dirty="0"/>
              <a:t> и </a:t>
            </a:r>
            <a:r>
              <a:rPr lang="en-US" sz="1400" dirty="0" err="1"/>
              <a:t>горя</a:t>
            </a:r>
            <a:r>
              <a:rPr lang="en-US" sz="1400" dirty="0"/>
              <a:t> </a:t>
            </a:r>
            <a:r>
              <a:rPr lang="en-US" sz="1400" dirty="0" err="1"/>
              <a:t>двух</a:t>
            </a:r>
            <a:r>
              <a:rPr lang="en-US" sz="1400" dirty="0"/>
              <a:t> </a:t>
            </a:r>
            <a:r>
              <a:rPr lang="en-US" sz="1400" dirty="0" err="1"/>
              <a:t>главных</a:t>
            </a:r>
            <a:r>
              <a:rPr lang="en-US" sz="1400" dirty="0"/>
              <a:t> </a:t>
            </a:r>
            <a:r>
              <a:rPr lang="en-US" sz="1400" dirty="0" err="1"/>
              <a:t>героев</a:t>
            </a:r>
            <a:r>
              <a:rPr lang="en-US" sz="1400" dirty="0"/>
              <a:t> - </a:t>
            </a:r>
            <a:r>
              <a:rPr lang="en-US" sz="1400" dirty="0" err="1"/>
              <a:t>Аристарха</a:t>
            </a:r>
            <a:r>
              <a:rPr lang="en-US" sz="1400" dirty="0"/>
              <a:t> и </a:t>
            </a:r>
            <a:r>
              <a:rPr lang="en-US" sz="1400" dirty="0" err="1"/>
              <a:t>Надежды</a:t>
            </a:r>
            <a:r>
              <a:rPr lang="en-US" sz="1400" dirty="0"/>
              <a:t>. </a:t>
            </a:r>
            <a:r>
              <a:rPr lang="en-US" sz="1400" dirty="0" err="1"/>
              <a:t>За</a:t>
            </a:r>
            <a:r>
              <a:rPr lang="en-US" sz="1400" dirty="0"/>
              <a:t> </a:t>
            </a:r>
            <a:r>
              <a:rPr lang="en-US" sz="1400" dirty="0" err="1"/>
              <a:t>короткий</a:t>
            </a:r>
            <a:r>
              <a:rPr lang="en-US" sz="1400" dirty="0"/>
              <a:t> </a:t>
            </a:r>
            <a:r>
              <a:rPr lang="en-US" sz="1400" dirty="0" err="1"/>
              <a:t>срок</a:t>
            </a:r>
            <a:r>
              <a:rPr lang="en-US" sz="1400" dirty="0"/>
              <a:t> </a:t>
            </a:r>
            <a:r>
              <a:rPr lang="en-US" sz="1400" dirty="0" err="1"/>
              <a:t>на</a:t>
            </a:r>
            <a:r>
              <a:rPr lang="en-US" sz="1400" dirty="0"/>
              <a:t> </a:t>
            </a:r>
            <a:r>
              <a:rPr lang="en-US" sz="1400" dirty="0" err="1"/>
              <a:t>них</a:t>
            </a:r>
            <a:r>
              <a:rPr lang="en-US" sz="1400" dirty="0"/>
              <a:t> </a:t>
            </a:r>
            <a:r>
              <a:rPr lang="en-US" sz="1400" dirty="0" err="1"/>
              <a:t>обрушивается</a:t>
            </a:r>
            <a:r>
              <a:rPr lang="en-US" sz="1400" dirty="0"/>
              <a:t> </a:t>
            </a:r>
            <a:r>
              <a:rPr lang="en-US" sz="1400" dirty="0" err="1"/>
              <a:t>груз</a:t>
            </a:r>
            <a:r>
              <a:rPr lang="en-US" sz="1400" dirty="0"/>
              <a:t> </a:t>
            </a:r>
            <a:r>
              <a:rPr lang="en-US" sz="1400" dirty="0" err="1"/>
              <a:t>сильнейших</a:t>
            </a:r>
            <a:r>
              <a:rPr lang="en-US" sz="1400" dirty="0"/>
              <a:t> </a:t>
            </a:r>
            <a:r>
              <a:rPr lang="en-US" sz="1400" dirty="0" err="1"/>
              <a:t>потрясений</a:t>
            </a:r>
            <a:r>
              <a:rPr lang="en-US" sz="1400" dirty="0"/>
              <a:t>, </a:t>
            </a:r>
            <a:r>
              <a:rPr lang="en-US" sz="1400" dirty="0" err="1"/>
              <a:t>которые</a:t>
            </a:r>
            <a:r>
              <a:rPr lang="en-US" sz="1400" dirty="0"/>
              <a:t> </a:t>
            </a:r>
            <a:r>
              <a:rPr lang="en-US" sz="1400" dirty="0" err="1"/>
              <a:t>не</a:t>
            </a:r>
            <a:r>
              <a:rPr lang="en-US" sz="1400" dirty="0"/>
              <a:t> </a:t>
            </a:r>
            <a:r>
              <a:rPr lang="en-US" sz="1400" dirty="0" err="1"/>
              <a:t>часто</a:t>
            </a:r>
            <a:r>
              <a:rPr lang="en-US" sz="1400" dirty="0"/>
              <a:t> и </a:t>
            </a:r>
            <a:r>
              <a:rPr lang="en-US" sz="1400" dirty="0" err="1"/>
              <a:t>не</a:t>
            </a:r>
            <a:r>
              <a:rPr lang="en-US" sz="1400" dirty="0"/>
              <a:t> </a:t>
            </a:r>
            <a:r>
              <a:rPr lang="en-US" sz="1400" dirty="0" err="1"/>
              <a:t>всем</a:t>
            </a:r>
            <a:r>
              <a:rPr lang="en-US" sz="1400" dirty="0"/>
              <a:t> </a:t>
            </a:r>
            <a:r>
              <a:rPr lang="en-US" sz="1400" dirty="0" err="1"/>
              <a:t>выпадают</a:t>
            </a:r>
            <a:r>
              <a:rPr lang="en-US" sz="1400" dirty="0"/>
              <a:t> в </a:t>
            </a:r>
            <a:r>
              <a:rPr lang="en-US" sz="1400" dirty="0" err="1"/>
              <a:t>юности</a:t>
            </a:r>
            <a:r>
              <a:rPr lang="en-US" sz="1400" dirty="0"/>
              <a:t>. </a:t>
            </a:r>
            <a:r>
              <a:rPr lang="en-US" sz="1400" dirty="0" err="1"/>
              <a:t>Сильные</a:t>
            </a:r>
            <a:r>
              <a:rPr lang="en-US" sz="1400" dirty="0"/>
              <a:t>, </a:t>
            </a:r>
            <a:r>
              <a:rPr lang="en-US" sz="1400" dirty="0" err="1"/>
              <a:t>цельные</a:t>
            </a:r>
            <a:r>
              <a:rPr lang="en-US" sz="1400" dirty="0"/>
              <a:t> </a:t>
            </a:r>
            <a:r>
              <a:rPr lang="en-US" sz="1400" dirty="0" err="1"/>
              <a:t>натуры</a:t>
            </a:r>
            <a:r>
              <a:rPr lang="en-US" sz="1400" dirty="0"/>
              <a:t>, </a:t>
            </a:r>
            <a:r>
              <a:rPr lang="en-US" sz="1400" dirty="0" err="1"/>
              <a:t>оба</a:t>
            </a:r>
            <a:r>
              <a:rPr lang="en-US" sz="1400" dirty="0"/>
              <a:t> </a:t>
            </a:r>
            <a:r>
              <a:rPr lang="en-US" sz="1400" dirty="0" err="1"/>
              <a:t>они</a:t>
            </a:r>
            <a:r>
              <a:rPr lang="en-US" sz="1400" dirty="0"/>
              <a:t> </a:t>
            </a:r>
            <a:r>
              <a:rPr lang="en-US" sz="1400" dirty="0" err="1"/>
              <a:t>живут</a:t>
            </a:r>
            <a:r>
              <a:rPr lang="en-US" sz="1400" dirty="0"/>
              <a:t> </a:t>
            </a:r>
            <a:r>
              <a:rPr lang="en-US" sz="1400" dirty="0" err="1"/>
              <a:t>на</a:t>
            </a:r>
            <a:r>
              <a:rPr lang="en-US" sz="1400" dirty="0"/>
              <a:t> </a:t>
            </a:r>
            <a:r>
              <a:rPr lang="en-US" sz="1400" dirty="0" err="1"/>
              <a:t>такой</a:t>
            </a:r>
            <a:r>
              <a:rPr lang="en-US" sz="1400" dirty="0"/>
              <a:t> </a:t>
            </a:r>
            <a:r>
              <a:rPr lang="en-US" sz="1400" dirty="0" err="1"/>
              <a:t>высоте</a:t>
            </a:r>
            <a:r>
              <a:rPr lang="en-US" sz="1400" dirty="0"/>
              <a:t> </a:t>
            </a:r>
            <a:r>
              <a:rPr lang="en-US" sz="1400" dirty="0" err="1"/>
              <a:t>чувств</a:t>
            </a:r>
            <a:r>
              <a:rPr lang="en-US" sz="1400" dirty="0"/>
              <a:t>, </a:t>
            </a:r>
            <a:r>
              <a:rPr lang="en-US" sz="1400" dirty="0" err="1"/>
              <a:t>которая</a:t>
            </a:r>
            <a:r>
              <a:rPr lang="en-US" sz="1400" dirty="0"/>
              <a:t> </a:t>
            </a:r>
            <a:r>
              <a:rPr lang="en-US" sz="1400" dirty="0" err="1"/>
              <a:t>ничего</a:t>
            </a:r>
            <a:r>
              <a:rPr lang="en-US" sz="1400" dirty="0"/>
              <a:t> </a:t>
            </a:r>
            <a:r>
              <a:rPr lang="en-US" sz="1400" dirty="0" err="1"/>
              <a:t>не</a:t>
            </a:r>
            <a:r>
              <a:rPr lang="en-US" sz="1400" dirty="0"/>
              <a:t> </a:t>
            </a:r>
            <a:r>
              <a:rPr lang="en-US" sz="1400" dirty="0" err="1"/>
              <a:t>прощает</a:t>
            </a:r>
            <a:r>
              <a:rPr lang="en-US" sz="1400" dirty="0"/>
              <a:t>. </a:t>
            </a:r>
            <a:r>
              <a:rPr lang="en-US" sz="1400" dirty="0" err="1"/>
              <a:t>Судьба</a:t>
            </a:r>
            <a:r>
              <a:rPr lang="en-US" sz="1400" dirty="0"/>
              <a:t> </a:t>
            </a:r>
            <a:r>
              <a:rPr lang="en-US" sz="1400" dirty="0" err="1"/>
              <a:t>буквально</a:t>
            </a:r>
            <a:r>
              <a:rPr lang="en-US" sz="1400" dirty="0"/>
              <a:t> </a:t>
            </a:r>
            <a:r>
              <a:rPr lang="en-US" sz="1400" dirty="0" err="1"/>
              <a:t>расшвыривает</a:t>
            </a:r>
            <a:r>
              <a:rPr lang="en-US" sz="1400" dirty="0"/>
              <a:t> в </a:t>
            </a:r>
            <a:r>
              <a:rPr lang="en-US" sz="1400" dirty="0" err="1"/>
              <a:t>разные</a:t>
            </a:r>
            <a:r>
              <a:rPr lang="en-US" sz="1400" dirty="0"/>
              <a:t> </a:t>
            </a:r>
            <a:r>
              <a:rPr lang="en-US" sz="1400" dirty="0" err="1"/>
              <a:t>стороны</a:t>
            </a:r>
            <a:r>
              <a:rPr lang="en-US" sz="1400" dirty="0"/>
              <a:t> </a:t>
            </a:r>
            <a:r>
              <a:rPr lang="en-US" sz="1400" dirty="0" err="1"/>
              <a:t>двух</a:t>
            </a:r>
            <a:r>
              <a:rPr lang="en-US" sz="1400" dirty="0"/>
              <a:t> </a:t>
            </a:r>
            <a:r>
              <a:rPr lang="en-US" sz="1400" dirty="0" err="1"/>
              <a:t>влюблённых</a:t>
            </a:r>
            <a:r>
              <a:rPr lang="en-US" sz="1400" dirty="0"/>
              <a:t>. </a:t>
            </a:r>
            <a:r>
              <a:rPr lang="en-US" sz="1400" dirty="0" err="1"/>
              <a:t>Каждый</a:t>
            </a:r>
            <a:r>
              <a:rPr lang="en-US" sz="1400" dirty="0"/>
              <a:t> </a:t>
            </a:r>
            <a:r>
              <a:rPr lang="en-US" sz="1400" dirty="0" err="1"/>
              <a:t>из</a:t>
            </a:r>
            <a:r>
              <a:rPr lang="en-US" sz="1400" dirty="0"/>
              <a:t> </a:t>
            </a:r>
            <a:r>
              <a:rPr lang="en-US" sz="1400" dirty="0" err="1"/>
              <a:t>них</a:t>
            </a:r>
            <a:r>
              <a:rPr lang="en-US" sz="1400" dirty="0"/>
              <a:t> </a:t>
            </a:r>
            <a:r>
              <a:rPr lang="en-US" sz="1400" dirty="0" err="1"/>
              <a:t>теперь</a:t>
            </a:r>
            <a:r>
              <a:rPr lang="en-US" sz="1400" dirty="0"/>
              <a:t> </a:t>
            </a:r>
            <a:r>
              <a:rPr lang="en-US" sz="1400" dirty="0" err="1"/>
              <a:t>идет</a:t>
            </a:r>
            <a:r>
              <a:rPr lang="en-US" sz="1400" dirty="0"/>
              <a:t> </a:t>
            </a:r>
            <a:r>
              <a:rPr lang="en-US" sz="1400" dirty="0" err="1"/>
              <a:t>своим</a:t>
            </a:r>
            <a:r>
              <a:rPr lang="en-US" sz="1400" dirty="0"/>
              <a:t> </a:t>
            </a:r>
            <a:r>
              <a:rPr lang="en-US" sz="1400" dirty="0" err="1"/>
              <a:t>отдельным</a:t>
            </a:r>
            <a:r>
              <a:rPr lang="en-US" sz="1400" dirty="0"/>
              <a:t> </a:t>
            </a:r>
            <a:r>
              <a:rPr lang="en-US" sz="1400" dirty="0" err="1"/>
              <a:t>путем</a:t>
            </a:r>
            <a:r>
              <a:rPr lang="en-US" sz="1400" dirty="0"/>
              <a:t>, </a:t>
            </a:r>
            <a:r>
              <a:rPr lang="en-US" sz="1400" dirty="0" err="1"/>
              <a:t>оставаясь</a:t>
            </a:r>
            <a:r>
              <a:rPr lang="en-US" sz="1400" dirty="0"/>
              <a:t> </a:t>
            </a:r>
            <a:r>
              <a:rPr lang="en-US" sz="1400" dirty="0" err="1"/>
              <a:t>навсегда</a:t>
            </a:r>
            <a:r>
              <a:rPr lang="en-US" sz="1400" dirty="0"/>
              <a:t> </a:t>
            </a:r>
            <a:r>
              <a:rPr lang="en-US" sz="1400" dirty="0" err="1"/>
              <a:t>глубоко</a:t>
            </a:r>
            <a:r>
              <a:rPr lang="en-US" sz="1400" dirty="0"/>
              <a:t> </a:t>
            </a:r>
            <a:r>
              <a:rPr lang="en-US" sz="1400" dirty="0" err="1"/>
              <a:t>одиноким</a:t>
            </a:r>
            <a:r>
              <a:rPr lang="en-US" sz="1400" dirty="0"/>
              <a:t>, </a:t>
            </a:r>
            <a:r>
              <a:rPr lang="en-US" sz="1400" dirty="0" err="1"/>
              <a:t>раненым</a:t>
            </a:r>
            <a:r>
              <a:rPr lang="en-US" sz="1400" dirty="0"/>
              <a:t> </a:t>
            </a:r>
            <a:r>
              <a:rPr lang="en-US" sz="1400" dirty="0" err="1"/>
              <a:t>душевно</a:t>
            </a:r>
            <a:r>
              <a:rPr lang="en-US" sz="1400" dirty="0"/>
              <a:t>. </a:t>
            </a:r>
          </a:p>
          <a:p>
            <a:r>
              <a:rPr lang="en-US" sz="1400" dirty="0" err="1"/>
              <a:t>По</a:t>
            </a:r>
            <a:r>
              <a:rPr lang="en-US" sz="1400" dirty="0"/>
              <a:t> </a:t>
            </a:r>
            <a:r>
              <a:rPr lang="en-US" sz="1400" dirty="0" err="1"/>
              <a:t>ходу</a:t>
            </a:r>
            <a:r>
              <a:rPr lang="en-US" sz="1400" dirty="0"/>
              <a:t> </a:t>
            </a:r>
            <a:r>
              <a:rPr lang="en-US" sz="1400" dirty="0" err="1"/>
              <a:t>романа</a:t>
            </a:r>
            <a:r>
              <a:rPr lang="en-US" sz="1400" dirty="0"/>
              <a:t> </a:t>
            </a:r>
            <a:r>
              <a:rPr lang="en-US" sz="1400" dirty="0" err="1"/>
              <a:t>продолжает</a:t>
            </a:r>
            <a:r>
              <a:rPr lang="en-US" sz="1400" dirty="0"/>
              <a:t> </a:t>
            </a:r>
            <a:r>
              <a:rPr lang="en-US" sz="1400" dirty="0" err="1"/>
              <a:t>приоткрываться</a:t>
            </a:r>
            <a:r>
              <a:rPr lang="en-US" sz="1400" dirty="0"/>
              <a:t> </a:t>
            </a:r>
            <a:r>
              <a:rPr lang="en-US" sz="1400" dirty="0" err="1"/>
              <a:t>давняя</a:t>
            </a:r>
            <a:r>
              <a:rPr lang="en-US" sz="1400" dirty="0"/>
              <a:t> </a:t>
            </a:r>
            <a:r>
              <a:rPr lang="en-US" sz="1400" dirty="0" err="1"/>
              <a:t>история</a:t>
            </a:r>
            <a:r>
              <a:rPr lang="en-US" sz="1400" dirty="0"/>
              <a:t> </a:t>
            </a:r>
            <a:r>
              <a:rPr lang="en-US" sz="1400" dirty="0" err="1"/>
              <a:t>предка</a:t>
            </a:r>
            <a:r>
              <a:rPr lang="en-US" sz="1400" dirty="0"/>
              <a:t> </a:t>
            </a:r>
            <a:r>
              <a:rPr lang="en-US" sz="1400" dirty="0" err="1"/>
              <a:t>Стаха</a:t>
            </a:r>
            <a:r>
              <a:rPr lang="en-US" sz="1400" dirty="0"/>
              <a:t> </a:t>
            </a:r>
            <a:r>
              <a:rPr lang="en-US" sz="1400" dirty="0" err="1"/>
              <a:t>Бугрова</a:t>
            </a:r>
            <a:r>
              <a:rPr lang="en-US" sz="1400" dirty="0"/>
              <a:t> - </a:t>
            </a:r>
            <a:r>
              <a:rPr lang="en-US" sz="1400" dirty="0" err="1"/>
              <a:t>Аристарха</a:t>
            </a:r>
            <a:r>
              <a:rPr lang="en-US" sz="1400" dirty="0"/>
              <a:t> </a:t>
            </a:r>
            <a:r>
              <a:rPr lang="en-US" sz="1400" dirty="0" err="1"/>
              <a:t>Бугеро</a:t>
            </a:r>
            <a:r>
              <a:rPr lang="en-US" sz="1400" dirty="0"/>
              <a:t>, </a:t>
            </a:r>
            <a:r>
              <a:rPr lang="en-US" sz="1400" dirty="0" err="1"/>
              <a:t>офицера</a:t>
            </a:r>
            <a:r>
              <a:rPr lang="en-US" sz="1400" dirty="0"/>
              <a:t> </a:t>
            </a:r>
            <a:r>
              <a:rPr lang="en-US" sz="1400" dirty="0" err="1"/>
              <a:t>Наполеоновской</a:t>
            </a:r>
            <a:r>
              <a:rPr lang="en-US" sz="1400" dirty="0"/>
              <a:t> </a:t>
            </a:r>
            <a:r>
              <a:rPr lang="en-US" sz="1400" dirty="0" err="1"/>
              <a:t>армии</a:t>
            </a:r>
            <a:r>
              <a:rPr lang="en-US" sz="1400" dirty="0"/>
              <a:t>, </a:t>
            </a:r>
            <a:r>
              <a:rPr lang="en-US" sz="1400" dirty="0" err="1"/>
              <a:t>прожившего</a:t>
            </a:r>
            <a:r>
              <a:rPr lang="en-US" sz="1400" dirty="0"/>
              <a:t> в </a:t>
            </a:r>
            <a:r>
              <a:rPr lang="en-US" sz="1400" dirty="0" err="1"/>
              <a:t>России</a:t>
            </a:r>
            <a:r>
              <a:rPr lang="en-US" sz="1400" dirty="0"/>
              <a:t> </a:t>
            </a:r>
            <a:r>
              <a:rPr lang="en-US" sz="1400" dirty="0" err="1"/>
              <a:t>свою</a:t>
            </a:r>
            <a:r>
              <a:rPr lang="en-US" sz="1400" dirty="0"/>
              <a:t> </a:t>
            </a:r>
            <a:r>
              <a:rPr lang="en-US" sz="1400" dirty="0" err="1"/>
              <a:t>трагическую</a:t>
            </a:r>
            <a:r>
              <a:rPr lang="en-US" sz="1400" dirty="0"/>
              <a:t> и </a:t>
            </a:r>
            <a:r>
              <a:rPr lang="en-US" sz="1400" dirty="0" err="1"/>
              <a:t>таинственную</a:t>
            </a:r>
            <a:r>
              <a:rPr lang="en-US" sz="1400" dirty="0"/>
              <a:t> </a:t>
            </a:r>
            <a:r>
              <a:rPr lang="en-US" sz="1400" dirty="0" err="1"/>
              <a:t>жизнь</a:t>
            </a:r>
            <a:r>
              <a:rPr lang="en-US" sz="1400" dirty="0"/>
              <a:t>. И </a:t>
            </a:r>
            <a:r>
              <a:rPr lang="en-US" sz="1400" dirty="0" err="1"/>
              <a:t>парадоксальным</a:t>
            </a:r>
            <a:r>
              <a:rPr lang="en-US" sz="1400" dirty="0"/>
              <a:t> </a:t>
            </a:r>
            <a:r>
              <a:rPr lang="en-US" sz="1400" dirty="0" err="1"/>
              <a:t>образом</a:t>
            </a:r>
            <a:r>
              <a:rPr lang="en-US" sz="1400" dirty="0"/>
              <a:t> </a:t>
            </a:r>
            <a:r>
              <a:rPr lang="en-US" sz="1400" dirty="0" err="1"/>
              <a:t>оказывается</a:t>
            </a:r>
            <a:r>
              <a:rPr lang="en-US" sz="1400" dirty="0"/>
              <a:t>, </a:t>
            </a:r>
            <a:r>
              <a:rPr lang="en-US" sz="1400" dirty="0" err="1"/>
              <a:t>что</a:t>
            </a:r>
            <a:r>
              <a:rPr lang="en-US" sz="1400" dirty="0"/>
              <a:t> </a:t>
            </a:r>
            <a:r>
              <a:rPr lang="en-US" sz="1400" dirty="0" err="1"/>
              <a:t>история</a:t>
            </a:r>
            <a:r>
              <a:rPr lang="en-US" sz="1400" dirty="0"/>
              <a:t> </a:t>
            </a:r>
            <a:r>
              <a:rPr lang="en-US" sz="1400" dirty="0" err="1"/>
              <a:t>эта</a:t>
            </a:r>
            <a:r>
              <a:rPr lang="en-US" sz="1400" dirty="0"/>
              <a:t> </a:t>
            </a:r>
            <a:r>
              <a:rPr lang="en-US" sz="1400" dirty="0" err="1"/>
              <a:t>вовсе</a:t>
            </a:r>
            <a:r>
              <a:rPr lang="en-US" sz="1400" dirty="0"/>
              <a:t> </a:t>
            </a:r>
            <a:r>
              <a:rPr lang="en-US" sz="1400" dirty="0" err="1"/>
              <a:t>не</a:t>
            </a:r>
            <a:r>
              <a:rPr lang="en-US" sz="1400" dirty="0"/>
              <a:t> </a:t>
            </a:r>
            <a:r>
              <a:rPr lang="en-US" sz="1400" dirty="0" err="1"/>
              <a:t>завершилась</a:t>
            </a:r>
            <a:r>
              <a:rPr lang="en-US" sz="1400" dirty="0"/>
              <a:t> </a:t>
            </a:r>
            <a:r>
              <a:rPr lang="en-US" sz="1400" dirty="0" err="1"/>
              <a:t>полтораста</a:t>
            </a:r>
            <a:r>
              <a:rPr lang="en-US" sz="1400" dirty="0"/>
              <a:t> </a:t>
            </a:r>
            <a:r>
              <a:rPr lang="en-US" sz="1400" dirty="0" err="1"/>
              <a:t>лет</a:t>
            </a:r>
            <a:r>
              <a:rPr lang="en-US" sz="1400" dirty="0"/>
              <a:t> </a:t>
            </a:r>
            <a:r>
              <a:rPr lang="en-US" sz="1400" dirty="0" err="1"/>
              <a:t>назад</a:t>
            </a:r>
            <a:r>
              <a:rPr lang="en-US" sz="1400" dirty="0"/>
              <a:t>. </a:t>
            </a:r>
          </a:p>
          <a:p>
            <a:r>
              <a:rPr lang="en-US" sz="1400" dirty="0" err="1"/>
              <a:t>Экземпляры</a:t>
            </a:r>
            <a:endParaRPr lang="en-US" sz="1400" dirty="0"/>
          </a:p>
          <a:p>
            <a:r>
              <a:rPr lang="en-US" sz="1400" dirty="0"/>
              <a:t> ЦБ (1), Ф1 (1), Ф2 (1), Ф3 (1), Ф4 (1), Ф5 (1), Ф7 (1), Ф8 (1), Ф12 (1), Ф13 (1), Ф14 (1), Ф15 (1), Ф17 (1), Ф18 (1), Ф19 (1), Ф20 (1), Ф21 (1), Ф22 (1), Ф23 (1), Ф24 (1), ПВ (1), Ф25 (1), Ф26 (1), Ф28 (1), Ф30 (1)</a:t>
            </a:r>
          </a:p>
          <a:p>
            <a:endParaRPr lang="en-US" sz="1400" dirty="0"/>
          </a:p>
        </p:txBody>
      </p:sp>
    </p:spTree>
    <p:extLst>
      <p:ext uri="{BB962C8B-B14F-4D97-AF65-F5344CB8AC3E}">
        <p14:creationId xmlns:p14="http://schemas.microsoft.com/office/powerpoint/2010/main" xmlns="" val="1748692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7BB704E-6F6C-4568-8197-CF5F65702AC6}"/>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600" b="1" dirty="0" err="1"/>
              <a:t>Рубина</a:t>
            </a:r>
            <a:r>
              <a:rPr lang="en-US" sz="1600" b="1" dirty="0"/>
              <a:t>, Д. </a:t>
            </a:r>
            <a:r>
              <a:rPr lang="en-US" sz="1600" dirty="0"/>
              <a:t/>
            </a:r>
            <a:br>
              <a:rPr lang="en-US" sz="1600" dirty="0"/>
            </a:br>
            <a:r>
              <a:rPr lang="en-US" sz="1600" dirty="0"/>
              <a:t>    </a:t>
            </a:r>
            <a:r>
              <a:rPr lang="en-US" sz="1600" dirty="0" err="1"/>
              <a:t>Наполеонов</a:t>
            </a:r>
            <a:r>
              <a:rPr lang="en-US" sz="1600" dirty="0"/>
              <a:t> </a:t>
            </a:r>
            <a:r>
              <a:rPr lang="en-US" sz="1600" dirty="0" err="1"/>
              <a:t>обоз</a:t>
            </a:r>
            <a:r>
              <a:rPr lang="en-US" sz="1600" dirty="0"/>
              <a:t> : [</a:t>
            </a:r>
            <a:r>
              <a:rPr lang="en-US" sz="1600" dirty="0" err="1"/>
              <a:t>роман</a:t>
            </a:r>
            <a:r>
              <a:rPr lang="en-US" sz="1600" dirty="0"/>
              <a:t> : в 3-х </a:t>
            </a:r>
            <a:r>
              <a:rPr lang="en-US" sz="1600" dirty="0" err="1"/>
              <a:t>кн</a:t>
            </a:r>
            <a:r>
              <a:rPr lang="en-US" sz="1600" dirty="0"/>
              <a:t>. : 18+] / Д. </a:t>
            </a:r>
            <a:r>
              <a:rPr lang="en-US" sz="1600" dirty="0" err="1"/>
              <a:t>Рубина</a:t>
            </a:r>
            <a:r>
              <a:rPr lang="en-US" sz="1600" dirty="0"/>
              <a:t>. - М</a:t>
            </a:r>
            <a:r>
              <a:rPr lang="ru-RU" sz="1600" dirty="0" err="1"/>
              <a:t>осква</a:t>
            </a:r>
            <a:r>
              <a:rPr lang="en-US" sz="1600" dirty="0"/>
              <a:t> : </a:t>
            </a:r>
            <a:r>
              <a:rPr lang="en-US" sz="1600" dirty="0" err="1"/>
              <a:t>Эксмо</a:t>
            </a:r>
            <a:r>
              <a:rPr lang="en-US" sz="1600" dirty="0"/>
              <a:t>, 20</a:t>
            </a:r>
            <a:r>
              <a:rPr lang="ru-RU" sz="1600" dirty="0"/>
              <a:t>20</a:t>
            </a:r>
            <a:r>
              <a:rPr lang="en-US" sz="1600" dirty="0"/>
              <a:t>. - (</a:t>
            </a:r>
            <a:r>
              <a:rPr lang="en-US" sz="1600" dirty="0" err="1"/>
              <a:t>Большая</a:t>
            </a:r>
            <a:r>
              <a:rPr lang="en-US" sz="1600" dirty="0"/>
              <a:t> </a:t>
            </a:r>
            <a:r>
              <a:rPr lang="en-US" sz="1600" dirty="0" err="1"/>
              <a:t>проза</a:t>
            </a:r>
            <a:r>
              <a:rPr lang="en-US" sz="1600" dirty="0"/>
              <a:t> </a:t>
            </a:r>
            <a:r>
              <a:rPr lang="en-US" sz="1600" dirty="0" err="1"/>
              <a:t>Дины</a:t>
            </a:r>
            <a:r>
              <a:rPr lang="en-US" sz="1600" dirty="0"/>
              <a:t> </a:t>
            </a:r>
            <a:r>
              <a:rPr lang="en-US" sz="1600" dirty="0" err="1"/>
              <a:t>Рубиной</a:t>
            </a:r>
            <a:r>
              <a:rPr lang="en-US" sz="1600" dirty="0"/>
              <a:t>). - </a:t>
            </a:r>
            <a:r>
              <a:rPr lang="en-US" sz="1600" dirty="0" err="1"/>
              <a:t>Текст</a:t>
            </a:r>
            <a:r>
              <a:rPr lang="en-US" sz="1600" dirty="0"/>
              <a:t> : </a:t>
            </a:r>
            <a:r>
              <a:rPr lang="en-US" sz="1600" dirty="0" err="1"/>
              <a:t>непосредственный</a:t>
            </a:r>
            <a:r>
              <a:rPr lang="en-US" sz="1600" dirty="0"/>
              <a:t>.</a:t>
            </a:r>
            <a:br>
              <a:rPr lang="en-US" sz="1600" dirty="0"/>
            </a:br>
            <a:r>
              <a:rPr lang="en-US" sz="1600" dirty="0"/>
              <a:t>   </a:t>
            </a:r>
            <a:r>
              <a:rPr lang="en-US" sz="1600" dirty="0" err="1"/>
              <a:t>Кн</a:t>
            </a:r>
            <a:r>
              <a:rPr lang="en-US" sz="1600" dirty="0"/>
              <a:t>. 3 : </a:t>
            </a:r>
            <a:r>
              <a:rPr lang="en-US" sz="1600" dirty="0" err="1"/>
              <a:t>Ангельский</a:t>
            </a:r>
            <a:r>
              <a:rPr lang="en-US" sz="1600" dirty="0"/>
              <a:t> </a:t>
            </a:r>
            <a:r>
              <a:rPr lang="en-US" sz="1600" dirty="0" err="1"/>
              <a:t>рожок</a:t>
            </a:r>
            <a:r>
              <a:rPr lang="en-US" sz="1600" dirty="0"/>
              <a:t>. - 2020. - 480 с. - ISBN 978-5-04-106025-1.</a:t>
            </a:r>
            <a:br>
              <a:rPr lang="en-US" sz="1600" dirty="0"/>
            </a:br>
            <a:endParaRPr lang="en-US" sz="1600" dirty="0"/>
          </a:p>
        </p:txBody>
      </p:sp>
      <p:pic>
        <p:nvPicPr>
          <p:cNvPr id="6" name="Объект 5" descr="Изображение выглядит как цветной, закрытый, фотография, птица&#10;&#10;Автоматически созданное описание">
            <a:extLst>
              <a:ext uri="{FF2B5EF4-FFF2-40B4-BE49-F238E27FC236}">
                <a16:creationId xmlns:a16="http://schemas.microsoft.com/office/drawing/2014/main" xmlns="" id="{408ECF0C-8569-41D8-BF47-25F1DDD683CF}"/>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8328"/>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B7217D39-9BB2-451F-A76F-0C84B81EB563}"/>
              </a:ext>
            </a:extLst>
          </p:cNvPr>
          <p:cNvSpPr>
            <a:spLocks noGrp="1"/>
          </p:cNvSpPr>
          <p:nvPr>
            <p:ph sz="half" idx="2"/>
          </p:nvPr>
        </p:nvSpPr>
        <p:spPr>
          <a:xfrm>
            <a:off x="4553734" y="2409830"/>
            <a:ext cx="7041366" cy="3899706"/>
          </a:xfrm>
        </p:spPr>
        <p:txBody>
          <a:bodyPr vert="horz" lIns="91440" tIns="45720" rIns="91440" bIns="45720" rtlCol="0">
            <a:normAutofit/>
          </a:bodyPr>
          <a:lstStyle/>
          <a:p>
            <a:r>
              <a:rPr lang="en-US" sz="1600" dirty="0" err="1"/>
              <a:t>Жизни</a:t>
            </a:r>
            <a:r>
              <a:rPr lang="en-US" sz="1600" dirty="0"/>
              <a:t> </a:t>
            </a:r>
            <a:r>
              <a:rPr lang="en-US" sz="1600" dirty="0" err="1"/>
              <a:t>Надежды</a:t>
            </a:r>
            <a:r>
              <a:rPr lang="en-US" sz="1600" dirty="0"/>
              <a:t> и </a:t>
            </a:r>
            <a:r>
              <a:rPr lang="en-US" sz="1600" dirty="0" err="1"/>
              <a:t>Аристарха</a:t>
            </a:r>
            <a:r>
              <a:rPr lang="en-US" sz="1600" dirty="0"/>
              <a:t> </a:t>
            </a:r>
            <a:r>
              <a:rPr lang="en-US" sz="1600" dirty="0" err="1"/>
              <a:t>наконец-то</a:t>
            </a:r>
            <a:r>
              <a:rPr lang="en-US" sz="1600" dirty="0"/>
              <a:t> </a:t>
            </a:r>
            <a:r>
              <a:rPr lang="en-US" sz="1600" dirty="0" err="1"/>
              <a:t>страстно</a:t>
            </a:r>
            <a:r>
              <a:rPr lang="en-US" sz="1600" dirty="0"/>
              <a:t> и </a:t>
            </a:r>
            <a:r>
              <a:rPr lang="en-US" sz="1600" dirty="0" err="1"/>
              <a:t>мгновенно</a:t>
            </a:r>
            <a:r>
              <a:rPr lang="en-US" sz="1600" dirty="0"/>
              <a:t> </a:t>
            </a:r>
            <a:r>
              <a:rPr lang="en-US" sz="1600" dirty="0" err="1"/>
              <a:t>срослись</a:t>
            </a:r>
            <a:r>
              <a:rPr lang="en-US" sz="1600" dirty="0"/>
              <a:t> в </a:t>
            </a:r>
            <a:r>
              <a:rPr lang="en-US" sz="1600" dirty="0" err="1"/>
              <a:t>единое</a:t>
            </a:r>
            <a:r>
              <a:rPr lang="en-US" sz="1600" dirty="0"/>
              <a:t> </a:t>
            </a:r>
            <a:r>
              <a:rPr lang="en-US" sz="1600" dirty="0" err="1"/>
              <a:t>целое</a:t>
            </a:r>
            <a:r>
              <a:rPr lang="en-US" sz="1600" dirty="0"/>
              <a:t>, </a:t>
            </a:r>
            <a:r>
              <a:rPr lang="en-US" sz="1600" dirty="0" err="1"/>
              <a:t>запылали</a:t>
            </a:r>
            <a:r>
              <a:rPr lang="en-US" sz="1600" dirty="0"/>
              <a:t> </a:t>
            </a:r>
            <a:r>
              <a:rPr lang="en-US" sz="1600" dirty="0" err="1"/>
              <a:t>огненным</a:t>
            </a:r>
            <a:r>
              <a:rPr lang="en-US" sz="1600" dirty="0"/>
              <a:t> </a:t>
            </a:r>
            <a:r>
              <a:rPr lang="en-US" sz="1600" dirty="0" err="1"/>
              <a:t>швом</a:t>
            </a:r>
            <a:r>
              <a:rPr lang="en-US" sz="1600" dirty="0"/>
              <a:t> - </a:t>
            </a:r>
            <a:r>
              <a:rPr lang="en-US" sz="1600" dirty="0" err="1"/>
              <a:t>словно</a:t>
            </a:r>
            <a:r>
              <a:rPr lang="en-US" sz="1600" dirty="0"/>
              <a:t> и </a:t>
            </a:r>
            <a:r>
              <a:rPr lang="en-US" sz="1600" dirty="0" err="1"/>
              <a:t>не</a:t>
            </a:r>
            <a:r>
              <a:rPr lang="en-US" sz="1600" dirty="0"/>
              <a:t> </a:t>
            </a:r>
            <a:r>
              <a:rPr lang="en-US" sz="1600" dirty="0" err="1"/>
              <a:t>было</a:t>
            </a:r>
            <a:r>
              <a:rPr lang="en-US" sz="1600" dirty="0"/>
              <a:t> </a:t>
            </a:r>
            <a:r>
              <a:rPr lang="en-US" sz="1600" dirty="0" err="1"/>
              <a:t>двадцатипятилетней</a:t>
            </a:r>
            <a:r>
              <a:rPr lang="en-US" sz="1600" dirty="0"/>
              <a:t> </a:t>
            </a:r>
            <a:r>
              <a:rPr lang="en-US" sz="1600" dirty="0" err="1"/>
              <a:t>горькой</a:t>
            </a:r>
            <a:r>
              <a:rPr lang="en-US" sz="1600" dirty="0"/>
              <a:t> - </a:t>
            </a:r>
            <a:r>
              <a:rPr lang="en-US" sz="1600" dirty="0" err="1"/>
              <a:t>шекспировской</a:t>
            </a:r>
            <a:r>
              <a:rPr lang="en-US" sz="1600" dirty="0"/>
              <a:t> - </a:t>
            </a:r>
            <a:r>
              <a:rPr lang="en-US" sz="1600" dirty="0" err="1"/>
              <a:t>разлуки</a:t>
            </a:r>
            <a:r>
              <a:rPr lang="en-US" sz="1600" dirty="0"/>
              <a:t>, </a:t>
            </a:r>
            <a:r>
              <a:rPr lang="en-US" sz="1600" dirty="0" err="1"/>
              <a:t>будто</a:t>
            </a:r>
            <a:r>
              <a:rPr lang="en-US" sz="1600" dirty="0"/>
              <a:t> </a:t>
            </a:r>
            <a:r>
              <a:rPr lang="en-US" sz="1600" dirty="0" err="1"/>
              <a:t>не</a:t>
            </a:r>
            <a:r>
              <a:rPr lang="en-US" sz="1600" dirty="0"/>
              <a:t> </a:t>
            </a:r>
            <a:r>
              <a:rPr lang="en-US" sz="1600" dirty="0" err="1"/>
              <a:t>имелась</a:t>
            </a:r>
            <a:r>
              <a:rPr lang="en-US" sz="1600" dirty="0"/>
              <a:t> </a:t>
            </a:r>
            <a:r>
              <a:rPr lang="en-US" sz="1600" dirty="0" err="1"/>
              <a:t>за</a:t>
            </a:r>
            <a:r>
              <a:rPr lang="en-US" sz="1600" dirty="0"/>
              <a:t> </a:t>
            </a:r>
            <a:r>
              <a:rPr lang="en-US" sz="1600" dirty="0" err="1"/>
              <a:t>спиной</a:t>
            </a:r>
            <a:r>
              <a:rPr lang="en-US" sz="1600" dirty="0"/>
              <a:t> у </a:t>
            </a:r>
            <a:r>
              <a:rPr lang="en-US" sz="1600" dirty="0" err="1"/>
              <a:t>каждого</a:t>
            </a:r>
            <a:r>
              <a:rPr lang="en-US" sz="1600" dirty="0"/>
              <a:t> </a:t>
            </a:r>
            <a:r>
              <a:rPr lang="en-US" sz="1600" dirty="0" err="1"/>
              <a:t>огромная</a:t>
            </a:r>
            <a:r>
              <a:rPr lang="en-US" sz="1600" dirty="0"/>
              <a:t> </a:t>
            </a:r>
            <a:r>
              <a:rPr lang="en-US" sz="1600" dirty="0" err="1"/>
              <a:t>ноша</a:t>
            </a:r>
            <a:r>
              <a:rPr lang="en-US" sz="1600" dirty="0"/>
              <a:t> </a:t>
            </a:r>
            <a:r>
              <a:rPr lang="en-US" sz="1600" dirty="0" err="1"/>
              <a:t>тяжкого</a:t>
            </a:r>
            <a:r>
              <a:rPr lang="en-US" sz="1600" dirty="0"/>
              <a:t> и </a:t>
            </a:r>
            <a:r>
              <a:rPr lang="en-US" sz="1600" dirty="0" err="1"/>
              <a:t>порою</a:t>
            </a:r>
            <a:r>
              <a:rPr lang="en-US" sz="1600" dirty="0"/>
              <a:t> </a:t>
            </a:r>
            <a:r>
              <a:rPr lang="en-US" sz="1600" dirty="0" err="1"/>
              <a:t>страшного</a:t>
            </a:r>
            <a:r>
              <a:rPr lang="en-US" sz="1600" dirty="0"/>
              <a:t> </a:t>
            </a:r>
            <a:r>
              <a:rPr lang="en-US" sz="1600" dirty="0" err="1"/>
              <a:t>опыта</a:t>
            </a:r>
            <a:r>
              <a:rPr lang="en-US" sz="1600" dirty="0"/>
              <a:t>. </a:t>
            </a:r>
            <a:r>
              <a:rPr lang="en-US" sz="1600" dirty="0" err="1"/>
              <a:t>Нет</a:t>
            </a:r>
            <a:r>
              <a:rPr lang="en-US" sz="1600" dirty="0"/>
              <a:t>, </a:t>
            </a:r>
            <a:r>
              <a:rPr lang="en-US" sz="1600" dirty="0" err="1"/>
              <a:t>была</a:t>
            </a:r>
            <a:r>
              <a:rPr lang="en-US" sz="1600" dirty="0"/>
              <a:t>, </a:t>
            </a:r>
            <a:r>
              <a:rPr lang="en-US" sz="1600" dirty="0" err="1"/>
              <a:t>конечно</a:t>
            </a:r>
            <a:r>
              <a:rPr lang="en-US" sz="1600" dirty="0"/>
              <a:t>: </a:t>
            </a:r>
            <a:r>
              <a:rPr lang="en-US" sz="1600" dirty="0" err="1"/>
              <a:t>Надежда</a:t>
            </a:r>
            <a:r>
              <a:rPr lang="en-US" sz="1600" dirty="0"/>
              <a:t> в </a:t>
            </a:r>
            <a:r>
              <a:rPr lang="en-US" sz="1600" dirty="0" err="1"/>
              <a:t>лихие</a:t>
            </a:r>
            <a:r>
              <a:rPr lang="en-US" sz="1600" dirty="0"/>
              <a:t> </a:t>
            </a:r>
            <a:r>
              <a:rPr lang="en-US" sz="1600" dirty="0" err="1"/>
              <a:t>девяностые</a:t>
            </a:r>
            <a:r>
              <a:rPr lang="en-US" sz="1600" dirty="0"/>
              <a:t> </a:t>
            </a:r>
            <a:r>
              <a:rPr lang="en-US" sz="1600" dirty="0" err="1"/>
              <a:t>пыталась</a:t>
            </a:r>
            <a:r>
              <a:rPr lang="en-US" sz="1600" dirty="0"/>
              <a:t> </a:t>
            </a:r>
            <a:r>
              <a:rPr lang="en-US" sz="1600" dirty="0" err="1"/>
              <a:t>строить</a:t>
            </a:r>
            <a:r>
              <a:rPr lang="en-US" sz="1600" dirty="0"/>
              <a:t> </a:t>
            </a:r>
            <a:r>
              <a:rPr lang="en-US" sz="1600" dirty="0" err="1"/>
              <a:t>свой</a:t>
            </a:r>
            <a:r>
              <a:rPr lang="en-US" sz="1600" dirty="0"/>
              <a:t> </a:t>
            </a:r>
            <a:r>
              <a:rPr lang="en-US" sz="1600" dirty="0" err="1"/>
              <a:t>издательский</a:t>
            </a:r>
            <a:r>
              <a:rPr lang="en-US" sz="1600" dirty="0"/>
              <a:t> </a:t>
            </a:r>
            <a:r>
              <a:rPr lang="en-US" sz="1600" dirty="0" err="1"/>
              <a:t>бизнес</a:t>
            </a:r>
            <a:r>
              <a:rPr lang="en-US" sz="1600" dirty="0"/>
              <a:t>, </a:t>
            </a:r>
            <a:r>
              <a:rPr lang="en-US" sz="1600" dirty="0" err="1"/>
              <a:t>Аристарх</a:t>
            </a:r>
            <a:r>
              <a:rPr lang="en-US" sz="1600" dirty="0"/>
              <a:t> </a:t>
            </a:r>
            <a:r>
              <a:rPr lang="en-US" sz="1600" dirty="0" err="1"/>
              <a:t>сам</a:t>
            </a:r>
            <a:r>
              <a:rPr lang="en-US" sz="1600" dirty="0"/>
              <a:t> </a:t>
            </a:r>
            <a:r>
              <a:rPr lang="en-US" sz="1600" dirty="0" err="1"/>
              <a:t>себя</a:t>
            </a:r>
            <a:r>
              <a:rPr lang="en-US" sz="1600" dirty="0"/>
              <a:t> </a:t>
            </a:r>
            <a:r>
              <a:rPr lang="en-US" sz="1600" dirty="0" err="1"/>
              <a:t>заточил</a:t>
            </a:r>
            <a:r>
              <a:rPr lang="en-US" sz="1600" dirty="0"/>
              <a:t> </a:t>
            </a:r>
            <a:r>
              <a:rPr lang="en-US" sz="1600" dirty="0" err="1"/>
              <a:t>на</a:t>
            </a:r>
            <a:r>
              <a:rPr lang="en-US" sz="1600" dirty="0"/>
              <a:t> </a:t>
            </a:r>
            <a:r>
              <a:rPr lang="en-US" sz="1600" dirty="0" err="1"/>
              <a:t>докторскую</a:t>
            </a:r>
            <a:r>
              <a:rPr lang="en-US" sz="1600" dirty="0"/>
              <a:t> </a:t>
            </a:r>
            <a:r>
              <a:rPr lang="en-US" sz="1600" dirty="0" err="1"/>
              <a:t>службу</a:t>
            </a:r>
            <a:r>
              <a:rPr lang="en-US" sz="1600" dirty="0"/>
              <a:t> в </a:t>
            </a:r>
            <a:r>
              <a:rPr lang="en-US" sz="1600" dirty="0" err="1"/>
              <a:t>израильскую</a:t>
            </a:r>
            <a:r>
              <a:rPr lang="en-US" sz="1600" dirty="0"/>
              <a:t> </a:t>
            </a:r>
            <a:r>
              <a:rPr lang="en-US" sz="1600" dirty="0" err="1"/>
              <a:t>тюрьму</a:t>
            </a:r>
            <a:r>
              <a:rPr lang="en-US" sz="1600" dirty="0"/>
              <a:t>. </a:t>
            </a:r>
            <a:r>
              <a:rPr lang="en-US" sz="1600" dirty="0" err="1"/>
              <a:t>Орфей</a:t>
            </a:r>
            <a:r>
              <a:rPr lang="en-US" sz="1600" dirty="0"/>
              <a:t> и </a:t>
            </a:r>
            <a:r>
              <a:rPr lang="en-US" sz="1600" dirty="0" err="1"/>
              <a:t>Эвридика</a:t>
            </a:r>
            <a:r>
              <a:rPr lang="en-US" sz="1600" dirty="0"/>
              <a:t> </a:t>
            </a:r>
            <a:r>
              <a:rPr lang="en-US" sz="1600" dirty="0" err="1"/>
              <a:t>встретились</a:t>
            </a:r>
            <a:r>
              <a:rPr lang="en-US" sz="1600" dirty="0"/>
              <a:t>, </a:t>
            </a:r>
            <a:r>
              <a:rPr lang="en-US" sz="1600" dirty="0" err="1"/>
              <a:t>чтобы</a:t>
            </a:r>
            <a:r>
              <a:rPr lang="en-US" sz="1600" dirty="0"/>
              <a:t>… </a:t>
            </a:r>
            <a:r>
              <a:rPr lang="en-US" sz="1600" dirty="0" err="1"/>
              <a:t>вновь</a:t>
            </a:r>
            <a:r>
              <a:rPr lang="en-US" sz="1600" dirty="0"/>
              <a:t> </a:t>
            </a:r>
            <a:r>
              <a:rPr lang="en-US" sz="1600" dirty="0" err="1"/>
              <a:t>разлучиться</a:t>
            </a:r>
            <a:r>
              <a:rPr lang="en-US" sz="1600" dirty="0"/>
              <a:t>: </a:t>
            </a:r>
            <a:r>
              <a:rPr lang="en-US" sz="1600" dirty="0" err="1"/>
              <a:t>давняя</a:t>
            </a:r>
            <a:r>
              <a:rPr lang="en-US" sz="1600" dirty="0"/>
              <a:t> </a:t>
            </a:r>
            <a:r>
              <a:rPr lang="en-US" sz="1600" dirty="0" err="1"/>
              <a:t>семейная</a:t>
            </a:r>
            <a:r>
              <a:rPr lang="en-US" sz="1600" dirty="0"/>
              <a:t> </a:t>
            </a:r>
            <a:r>
              <a:rPr lang="en-US" sz="1600" dirty="0" err="1"/>
              <a:t>история</a:t>
            </a:r>
            <a:r>
              <a:rPr lang="en-US" sz="1600" dirty="0"/>
              <a:t>, </a:t>
            </a:r>
            <a:r>
              <a:rPr lang="en-US" sz="1600" dirty="0" err="1"/>
              <a:t>связанная</a:t>
            </a:r>
            <a:r>
              <a:rPr lang="en-US" sz="1600" dirty="0"/>
              <a:t> с </a:t>
            </a:r>
            <a:r>
              <a:rPr lang="en-US" sz="1600" dirty="0" err="1"/>
              <a:t>наследством</a:t>
            </a:r>
            <a:r>
              <a:rPr lang="en-US" sz="1600" dirty="0"/>
              <a:t> </a:t>
            </a:r>
            <a:r>
              <a:rPr lang="en-US" sz="1600" dirty="0" err="1"/>
              <a:t>наполеоновского</a:t>
            </a:r>
            <a:r>
              <a:rPr lang="en-US" sz="1600" dirty="0"/>
              <a:t> </a:t>
            </a:r>
            <a:r>
              <a:rPr lang="en-US" sz="1600" dirty="0" err="1"/>
              <a:t>офицера</a:t>
            </a:r>
            <a:r>
              <a:rPr lang="en-US" sz="1600" dirty="0"/>
              <a:t> </a:t>
            </a:r>
            <a:r>
              <a:rPr lang="en-US" sz="1600" dirty="0" err="1"/>
              <a:t>Ариcтарха</a:t>
            </a:r>
            <a:r>
              <a:rPr lang="en-US" sz="1600" dirty="0"/>
              <a:t> </a:t>
            </a:r>
            <a:r>
              <a:rPr lang="en-US" sz="1600" dirty="0" err="1"/>
              <a:t>Бугеро</a:t>
            </a:r>
            <a:r>
              <a:rPr lang="en-US" sz="1600" dirty="0"/>
              <a:t>, </a:t>
            </a:r>
            <a:r>
              <a:rPr lang="en-US" sz="1600" dirty="0" err="1"/>
              <a:t>обернулась</a:t>
            </a:r>
            <a:r>
              <a:rPr lang="en-US" sz="1600" dirty="0"/>
              <a:t> </a:t>
            </a:r>
            <a:r>
              <a:rPr lang="en-US" sz="1600" dirty="0" err="1"/>
              <a:t>поистине</a:t>
            </a:r>
            <a:r>
              <a:rPr lang="en-US" sz="1600" dirty="0"/>
              <a:t> </a:t>
            </a:r>
            <a:r>
              <a:rPr lang="en-US" sz="1600" dirty="0" err="1"/>
              <a:t>монте-кристовской</a:t>
            </a:r>
            <a:r>
              <a:rPr lang="en-US" sz="1600" dirty="0"/>
              <a:t> - </a:t>
            </a:r>
            <a:r>
              <a:rPr lang="en-US" sz="1600" dirty="0" err="1"/>
              <a:t>трагической</a:t>
            </a:r>
            <a:r>
              <a:rPr lang="en-US" sz="1600" dirty="0"/>
              <a:t> - </a:t>
            </a:r>
            <a:r>
              <a:rPr lang="en-US" sz="1600" dirty="0" err="1"/>
              <a:t>развязкой</a:t>
            </a:r>
            <a:r>
              <a:rPr lang="en-US" sz="1600" dirty="0"/>
              <a:t>.</a:t>
            </a:r>
          </a:p>
          <a:p>
            <a:r>
              <a:rPr lang="en-US" sz="1600" dirty="0" err="1"/>
              <a:t>Экземпляры</a:t>
            </a:r>
            <a:endParaRPr lang="en-US" sz="1600" dirty="0"/>
          </a:p>
          <a:p>
            <a:r>
              <a:rPr lang="en-US" sz="1600" dirty="0"/>
              <a:t>Ф5 (2), Ф14 (2), ЦБ (1), Ф1 (1), Ф2 (1), Ф3 (1), Ф4 (1), Ф7 (1), Ф8 (1), Ф12 (1), Ф13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365342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08BB91AB-54B3-416F-B7E8-98DA22EE8A86}"/>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dirty="0" err="1"/>
              <a:t>Рубина</a:t>
            </a:r>
            <a:r>
              <a:rPr lang="en-US" sz="2200" b="1" dirty="0"/>
              <a:t>, Д. И</a:t>
            </a:r>
            <a:r>
              <a:rPr lang="en-US" sz="2200" dirty="0"/>
              <a:t>. </a:t>
            </a:r>
            <a:br>
              <a:rPr lang="en-US" sz="2200" dirty="0"/>
            </a:br>
            <a:r>
              <a:rPr lang="en-US" sz="2200" dirty="0"/>
              <a:t>    </a:t>
            </a:r>
            <a:r>
              <a:rPr lang="en-US" sz="2200" dirty="0" err="1"/>
              <a:t>При</a:t>
            </a:r>
            <a:r>
              <a:rPr lang="en-US" sz="2200" dirty="0"/>
              <a:t> </a:t>
            </a:r>
            <a:r>
              <a:rPr lang="en-US" sz="2200" dirty="0" err="1"/>
              <a:t>чём</a:t>
            </a:r>
            <a:r>
              <a:rPr lang="en-US" sz="2200" dirty="0"/>
              <a:t> </a:t>
            </a:r>
            <a:r>
              <a:rPr lang="en-US" sz="2200" dirty="0" err="1"/>
              <a:t>тут</a:t>
            </a:r>
            <a:r>
              <a:rPr lang="en-US" sz="2200" dirty="0"/>
              <a:t> </a:t>
            </a:r>
            <a:r>
              <a:rPr lang="en-US" sz="2200" dirty="0" err="1"/>
              <a:t>девочка</a:t>
            </a:r>
            <a:r>
              <a:rPr lang="en-US" sz="2200" dirty="0"/>
              <a:t>? : [</a:t>
            </a:r>
            <a:r>
              <a:rPr lang="en-US" sz="2200" dirty="0" err="1"/>
              <a:t>рассказы</a:t>
            </a:r>
            <a:r>
              <a:rPr lang="en-US" sz="2200" dirty="0"/>
              <a:t> : 18+] / </a:t>
            </a:r>
            <a:r>
              <a:rPr lang="en-US" sz="2200" dirty="0" err="1"/>
              <a:t>Дина</a:t>
            </a:r>
            <a:r>
              <a:rPr lang="en-US" sz="2200" dirty="0"/>
              <a:t> </a:t>
            </a:r>
            <a:r>
              <a:rPr lang="en-US" sz="2200" dirty="0" err="1"/>
              <a:t>Рубина</a:t>
            </a:r>
            <a:r>
              <a:rPr lang="en-US" sz="2200" dirty="0"/>
              <a:t>. - М</a:t>
            </a:r>
            <a:r>
              <a:rPr lang="ru-RU" sz="2200" dirty="0" err="1"/>
              <a:t>осква</a:t>
            </a:r>
            <a:r>
              <a:rPr lang="en-US" sz="2200" dirty="0"/>
              <a:t> : </a:t>
            </a:r>
            <a:r>
              <a:rPr lang="en-US" sz="2200" dirty="0" err="1"/>
              <a:t>Эксмо</a:t>
            </a:r>
            <a:r>
              <a:rPr lang="en-US" sz="2200" dirty="0"/>
              <a:t>, 2020. - 288 с. - (</a:t>
            </a:r>
            <a:r>
              <a:rPr lang="en-US" sz="2200" dirty="0" err="1"/>
              <a:t>На</a:t>
            </a:r>
            <a:r>
              <a:rPr lang="en-US" sz="2200" dirty="0"/>
              <a:t> </a:t>
            </a:r>
            <a:r>
              <a:rPr lang="en-US" sz="2200" dirty="0" err="1"/>
              <a:t>солнечной</a:t>
            </a:r>
            <a:r>
              <a:rPr lang="en-US" sz="2200" dirty="0"/>
              <a:t> </a:t>
            </a:r>
            <a:r>
              <a:rPr lang="en-US" sz="2200" dirty="0" err="1"/>
              <a:t>стороне</a:t>
            </a:r>
            <a:r>
              <a:rPr lang="en-US" sz="2200" dirty="0"/>
              <a:t>). - ISBN 978-5-04-106441-9. -</a:t>
            </a:r>
            <a:r>
              <a:rPr lang="ru-RU" sz="2200" dirty="0"/>
              <a:t> Текст : непосредственный.</a:t>
            </a:r>
            <a:r>
              <a:rPr lang="ru-RU" sz="2400" dirty="0"/>
              <a:t/>
            </a:r>
            <a:br>
              <a:rPr lang="ru-RU" sz="2400" dirty="0"/>
            </a:br>
            <a:r>
              <a:rPr lang="en-US" sz="2200" dirty="0"/>
              <a:t/>
            </a:r>
            <a:br>
              <a:rPr lang="en-US" sz="2200" dirty="0"/>
            </a:br>
            <a:endParaRPr lang="en-US" sz="2200" dirty="0"/>
          </a:p>
        </p:txBody>
      </p:sp>
      <p:pic>
        <p:nvPicPr>
          <p:cNvPr id="6" name="Объект 5">
            <a:extLst>
              <a:ext uri="{FF2B5EF4-FFF2-40B4-BE49-F238E27FC236}">
                <a16:creationId xmlns:a16="http://schemas.microsoft.com/office/drawing/2014/main" xmlns="" id="{2214F738-0D6F-4736-AEF2-52C33912238B}"/>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3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EC0EC230-C589-4122-B081-3DE565B00444}"/>
              </a:ext>
            </a:extLst>
          </p:cNvPr>
          <p:cNvSpPr>
            <a:spLocks noGrp="1"/>
          </p:cNvSpPr>
          <p:nvPr>
            <p:ph sz="half" idx="2"/>
          </p:nvPr>
        </p:nvSpPr>
        <p:spPr>
          <a:xfrm>
            <a:off x="4553734" y="2409830"/>
            <a:ext cx="7155666" cy="3787770"/>
          </a:xfrm>
        </p:spPr>
        <p:txBody>
          <a:bodyPr vert="horz" lIns="91440" tIns="45720" rIns="91440" bIns="45720" rtlCol="0">
            <a:normAutofit/>
          </a:bodyPr>
          <a:lstStyle/>
          <a:p>
            <a:r>
              <a:rPr lang="en-US" sz="1600" dirty="0" err="1"/>
              <a:t>Тема</a:t>
            </a:r>
            <a:r>
              <a:rPr lang="en-US" sz="1600" dirty="0"/>
              <a:t> </a:t>
            </a:r>
            <a:r>
              <a:rPr lang="en-US" sz="1600" dirty="0" err="1"/>
              <a:t>детства</a:t>
            </a:r>
            <a:r>
              <a:rPr lang="en-US" sz="1600" dirty="0"/>
              <a:t> и </a:t>
            </a:r>
            <a:r>
              <a:rPr lang="en-US" sz="1600" dirty="0" err="1"/>
              <a:t>юности</a:t>
            </a:r>
            <a:r>
              <a:rPr lang="en-US" sz="1600" dirty="0"/>
              <a:t> в </a:t>
            </a:r>
            <a:r>
              <a:rPr lang="en-US" sz="1600" dirty="0" err="1"/>
              <a:t>творчестве</a:t>
            </a:r>
            <a:r>
              <a:rPr lang="en-US" sz="1600" dirty="0"/>
              <a:t> </a:t>
            </a:r>
            <a:r>
              <a:rPr lang="en-US" sz="1600" dirty="0" err="1"/>
              <a:t>Дины</a:t>
            </a:r>
            <a:r>
              <a:rPr lang="en-US" sz="1600" dirty="0"/>
              <a:t> </a:t>
            </a:r>
            <a:r>
              <a:rPr lang="en-US" sz="1600" dirty="0" err="1"/>
              <a:t>Рубиной</a:t>
            </a:r>
            <a:r>
              <a:rPr lang="en-US" sz="1600" dirty="0"/>
              <a:t> </a:t>
            </a:r>
            <a:r>
              <a:rPr lang="en-US" sz="1600" dirty="0" err="1"/>
              <a:t>лишена</a:t>
            </a:r>
            <a:r>
              <a:rPr lang="en-US" sz="1600" dirty="0"/>
              <a:t> </a:t>
            </a:r>
            <a:r>
              <a:rPr lang="en-US" sz="1600" dirty="0" err="1"/>
              <a:t>ностальгической</a:t>
            </a:r>
            <a:r>
              <a:rPr lang="en-US" sz="1600" dirty="0"/>
              <a:t> </a:t>
            </a:r>
            <a:r>
              <a:rPr lang="en-US" sz="1600" dirty="0" err="1"/>
              <a:t>сентиментальности</a:t>
            </a:r>
            <a:r>
              <a:rPr lang="en-US" sz="1600" dirty="0"/>
              <a:t>, </a:t>
            </a:r>
            <a:r>
              <a:rPr lang="en-US" sz="1600" dirty="0" err="1"/>
              <a:t>наоборот</a:t>
            </a:r>
            <a:r>
              <a:rPr lang="en-US" sz="1600" dirty="0"/>
              <a:t> - </a:t>
            </a:r>
            <a:r>
              <a:rPr lang="en-US" sz="1600" dirty="0" err="1"/>
              <a:t>сопряжена</a:t>
            </a:r>
            <a:r>
              <a:rPr lang="en-US" sz="1600" dirty="0"/>
              <a:t> с </a:t>
            </a:r>
            <a:r>
              <a:rPr lang="en-US" sz="1600" dirty="0" err="1"/>
              <a:t>драмой</a:t>
            </a:r>
            <a:r>
              <a:rPr lang="en-US" sz="1600" dirty="0"/>
              <a:t> и </a:t>
            </a:r>
            <a:r>
              <a:rPr lang="en-US" sz="1600" dirty="0" err="1"/>
              <a:t>горечью</a:t>
            </a:r>
            <a:r>
              <a:rPr lang="en-US" sz="1600" dirty="0"/>
              <a:t>. "</a:t>
            </a:r>
            <a:r>
              <a:rPr lang="en-US" sz="1600" dirty="0" err="1"/>
              <a:t>Любой</a:t>
            </a:r>
            <a:r>
              <a:rPr lang="en-US" sz="1600" dirty="0"/>
              <a:t> </a:t>
            </a:r>
            <a:r>
              <a:rPr lang="en-US" sz="1600" dirty="0" err="1"/>
              <a:t>мало-мальски</a:t>
            </a:r>
            <a:r>
              <a:rPr lang="en-US" sz="1600" dirty="0"/>
              <a:t> </a:t>
            </a:r>
            <a:r>
              <a:rPr lang="en-US" sz="1600" dirty="0" err="1"/>
              <a:t>чувствующий</a:t>
            </a:r>
            <a:r>
              <a:rPr lang="en-US" sz="1600" dirty="0"/>
              <a:t> </a:t>
            </a:r>
            <a:r>
              <a:rPr lang="en-US" sz="1600" dirty="0" err="1"/>
              <a:t>человек</a:t>
            </a:r>
            <a:r>
              <a:rPr lang="en-US" sz="1600" dirty="0"/>
              <a:t> </a:t>
            </a:r>
            <a:r>
              <a:rPr lang="en-US" sz="1600" dirty="0" err="1"/>
              <a:t>подтвердит</a:t>
            </a:r>
            <a:r>
              <a:rPr lang="en-US" sz="1600" dirty="0"/>
              <a:t> </a:t>
            </a:r>
            <a:r>
              <a:rPr lang="en-US" sz="1600" dirty="0" err="1"/>
              <a:t>вам</a:t>
            </a:r>
            <a:r>
              <a:rPr lang="en-US" sz="1600" dirty="0"/>
              <a:t>, </a:t>
            </a:r>
            <a:r>
              <a:rPr lang="en-US" sz="1600" dirty="0" err="1"/>
              <a:t>что</a:t>
            </a:r>
            <a:r>
              <a:rPr lang="en-US" sz="1600" dirty="0"/>
              <a:t> </a:t>
            </a:r>
            <a:r>
              <a:rPr lang="en-US" sz="1600" dirty="0" err="1"/>
              <a:t>нет</a:t>
            </a:r>
            <a:r>
              <a:rPr lang="en-US" sz="1600" dirty="0"/>
              <a:t> </a:t>
            </a:r>
            <a:r>
              <a:rPr lang="en-US" sz="1600" dirty="0" err="1"/>
              <a:t>ничего</a:t>
            </a:r>
            <a:r>
              <a:rPr lang="en-US" sz="1600" dirty="0"/>
              <a:t> </a:t>
            </a:r>
            <a:r>
              <a:rPr lang="en-US" sz="1600" dirty="0" err="1"/>
              <a:t>печальнее</a:t>
            </a:r>
            <a:r>
              <a:rPr lang="en-US" sz="1600" dirty="0"/>
              <a:t> </a:t>
            </a:r>
            <a:r>
              <a:rPr lang="en-US" sz="1600" dirty="0" err="1"/>
              <a:t>счастливого</a:t>
            </a:r>
            <a:r>
              <a:rPr lang="en-US" sz="1600" dirty="0"/>
              <a:t> </a:t>
            </a:r>
            <a:r>
              <a:rPr lang="en-US" sz="1600" dirty="0" err="1"/>
              <a:t>детства</a:t>
            </a:r>
            <a:r>
              <a:rPr lang="en-US" sz="1600" dirty="0"/>
              <a:t>. </a:t>
            </a:r>
            <a:r>
              <a:rPr lang="en-US" sz="1600" dirty="0" err="1"/>
              <a:t>Разве</a:t>
            </a:r>
            <a:r>
              <a:rPr lang="en-US" sz="1600" dirty="0"/>
              <a:t> </a:t>
            </a:r>
            <a:r>
              <a:rPr lang="en-US" sz="1600" dirty="0" err="1"/>
              <a:t>что</a:t>
            </a:r>
            <a:r>
              <a:rPr lang="en-US" sz="1600" dirty="0"/>
              <a:t> </a:t>
            </a:r>
            <a:r>
              <a:rPr lang="en-US" sz="1600" dirty="0" err="1"/>
              <a:t>отрочество</a:t>
            </a:r>
            <a:r>
              <a:rPr lang="en-US" sz="1600" dirty="0"/>
              <a:t>". </a:t>
            </a:r>
            <a:r>
              <a:rPr lang="en-US" sz="1600" dirty="0" err="1"/>
              <a:t>Писатель</a:t>
            </a:r>
            <a:r>
              <a:rPr lang="en-US" sz="1600" dirty="0"/>
              <a:t> </a:t>
            </a:r>
            <a:r>
              <a:rPr lang="en-US" sz="1600" dirty="0" err="1"/>
              <a:t>никогда</a:t>
            </a:r>
            <a:r>
              <a:rPr lang="en-US" sz="1600" dirty="0"/>
              <a:t> </a:t>
            </a:r>
            <a:r>
              <a:rPr lang="en-US" sz="1600" dirty="0" err="1"/>
              <a:t>не</a:t>
            </a:r>
            <a:r>
              <a:rPr lang="en-US" sz="1600" dirty="0"/>
              <a:t> </a:t>
            </a:r>
            <a:r>
              <a:rPr lang="en-US" sz="1600" dirty="0" err="1"/>
              <a:t>включает</a:t>
            </a:r>
            <a:r>
              <a:rPr lang="en-US" sz="1600" dirty="0"/>
              <a:t> в </a:t>
            </a:r>
            <a:r>
              <a:rPr lang="en-US" sz="1600" dirty="0" err="1"/>
              <a:t>книги</a:t>
            </a:r>
            <a:r>
              <a:rPr lang="en-US" sz="1600" dirty="0"/>
              <a:t> </a:t>
            </a:r>
            <a:r>
              <a:rPr lang="en-US" sz="1600" dirty="0" err="1"/>
              <a:t>свои</a:t>
            </a:r>
            <a:r>
              <a:rPr lang="en-US" sz="1600" dirty="0"/>
              <a:t> </a:t>
            </a:r>
            <a:r>
              <a:rPr lang="en-US" sz="1600" dirty="0" err="1"/>
              <a:t>ранние</a:t>
            </a:r>
            <a:r>
              <a:rPr lang="en-US" sz="1600" dirty="0"/>
              <a:t> </a:t>
            </a:r>
            <a:r>
              <a:rPr lang="en-US" sz="1600" dirty="0" err="1"/>
              <a:t>опусы</a:t>
            </a:r>
            <a:r>
              <a:rPr lang="en-US" sz="1600" dirty="0"/>
              <a:t> о </a:t>
            </a:r>
            <a:r>
              <a:rPr lang="en-US" sz="1600" dirty="0" err="1"/>
              <a:t>детстве</a:t>
            </a:r>
            <a:r>
              <a:rPr lang="en-US" sz="1600" dirty="0"/>
              <a:t>, </a:t>
            </a:r>
            <a:r>
              <a:rPr lang="en-US" sz="1600" dirty="0" err="1"/>
              <a:t>многие</a:t>
            </a:r>
            <a:r>
              <a:rPr lang="en-US" sz="1600" dirty="0"/>
              <a:t> </a:t>
            </a:r>
            <a:r>
              <a:rPr lang="en-US" sz="1600" dirty="0" err="1"/>
              <a:t>из</a:t>
            </a:r>
            <a:r>
              <a:rPr lang="en-US" sz="1600" dirty="0"/>
              <a:t> </a:t>
            </a:r>
            <a:r>
              <a:rPr lang="en-US" sz="1600" dirty="0" err="1"/>
              <a:t>которых</a:t>
            </a:r>
            <a:r>
              <a:rPr lang="en-US" sz="1600" dirty="0"/>
              <a:t> </a:t>
            </a:r>
            <a:r>
              <a:rPr lang="en-US" sz="1600" dirty="0" err="1"/>
              <a:t>были</a:t>
            </a:r>
            <a:r>
              <a:rPr lang="en-US" sz="1600" dirty="0"/>
              <a:t> </a:t>
            </a:r>
            <a:r>
              <a:rPr lang="en-US" sz="1600" dirty="0" err="1"/>
              <a:t>опубликованы</a:t>
            </a:r>
            <a:r>
              <a:rPr lang="en-US" sz="1600" dirty="0"/>
              <a:t> в "</a:t>
            </a:r>
            <a:r>
              <a:rPr lang="en-US" sz="1600" dirty="0" err="1"/>
              <a:t>Юности</a:t>
            </a:r>
            <a:r>
              <a:rPr lang="en-US" sz="1600" dirty="0"/>
              <a:t>". </a:t>
            </a:r>
            <a:r>
              <a:rPr lang="en-US" sz="1600" dirty="0" err="1"/>
              <a:t>Переиздания</a:t>
            </a:r>
            <a:r>
              <a:rPr lang="en-US" sz="1600" dirty="0"/>
              <a:t> </a:t>
            </a:r>
            <a:r>
              <a:rPr lang="en-US" sz="1600" dirty="0" err="1"/>
              <a:t>удостаиваются</a:t>
            </a:r>
            <a:r>
              <a:rPr lang="en-US" sz="1600" dirty="0"/>
              <a:t> </a:t>
            </a:r>
            <a:r>
              <a:rPr lang="en-US" sz="1600" dirty="0" err="1"/>
              <a:t>лишь</a:t>
            </a:r>
            <a:r>
              <a:rPr lang="en-US" sz="1600" dirty="0"/>
              <a:t> </a:t>
            </a:r>
            <a:r>
              <a:rPr lang="en-US" sz="1600" dirty="0" err="1"/>
              <a:t>некоторые</a:t>
            </a:r>
            <a:r>
              <a:rPr lang="en-US" sz="1600" dirty="0"/>
              <a:t>. В </a:t>
            </a:r>
            <a:r>
              <a:rPr lang="en-US" sz="1600" dirty="0" err="1"/>
              <a:t>зрелом</a:t>
            </a:r>
            <a:r>
              <a:rPr lang="en-US" sz="1600" dirty="0"/>
              <a:t> </a:t>
            </a:r>
            <a:r>
              <a:rPr lang="en-US" sz="1600" dirty="0" err="1"/>
              <a:t>возрасте</a:t>
            </a:r>
            <a:r>
              <a:rPr lang="en-US" sz="1600" dirty="0"/>
              <a:t> </a:t>
            </a:r>
            <a:r>
              <a:rPr lang="en-US" sz="1600" dirty="0" err="1"/>
              <a:t>Дина</a:t>
            </a:r>
            <a:r>
              <a:rPr lang="en-US" sz="1600" dirty="0"/>
              <a:t> </a:t>
            </a:r>
            <a:r>
              <a:rPr lang="en-US" sz="1600" dirty="0" err="1"/>
              <a:t>Рубина</a:t>
            </a:r>
            <a:r>
              <a:rPr lang="en-US" sz="1600" dirty="0"/>
              <a:t> </a:t>
            </a:r>
            <a:r>
              <a:rPr lang="en-US" sz="1600" dirty="0" err="1"/>
              <a:t>редко</a:t>
            </a:r>
            <a:r>
              <a:rPr lang="en-US" sz="1600" dirty="0"/>
              <a:t> </a:t>
            </a:r>
            <a:r>
              <a:rPr lang="en-US" sz="1600" dirty="0" err="1"/>
              <a:t>обращается</a:t>
            </a:r>
            <a:r>
              <a:rPr lang="en-US" sz="1600" dirty="0"/>
              <a:t> к </a:t>
            </a:r>
            <a:r>
              <a:rPr lang="en-US" sz="1600" dirty="0" err="1"/>
              <a:t>этой</a:t>
            </a:r>
            <a:r>
              <a:rPr lang="en-US" sz="1600" dirty="0"/>
              <a:t> </a:t>
            </a:r>
            <a:r>
              <a:rPr lang="en-US" sz="1600" dirty="0" err="1"/>
              <a:t>теме</a:t>
            </a:r>
            <a:r>
              <a:rPr lang="en-US" sz="1600" dirty="0"/>
              <a:t> в </a:t>
            </a:r>
            <a:r>
              <a:rPr lang="en-US" sz="1600" dirty="0" err="1"/>
              <a:t>силу</a:t>
            </a:r>
            <a:r>
              <a:rPr lang="en-US" sz="1600" dirty="0"/>
              <a:t> </a:t>
            </a:r>
            <a:r>
              <a:rPr lang="en-US" sz="1600" dirty="0" err="1"/>
              <a:t>ее</a:t>
            </a:r>
            <a:r>
              <a:rPr lang="en-US" sz="1600" dirty="0"/>
              <a:t> </a:t>
            </a:r>
            <a:r>
              <a:rPr lang="en-US" sz="1600" dirty="0" err="1"/>
              <a:t>болезненности</a:t>
            </a:r>
            <a:r>
              <a:rPr lang="en-US" sz="1600" dirty="0"/>
              <a:t>, у </a:t>
            </a:r>
            <a:r>
              <a:rPr lang="en-US" sz="1600" dirty="0" err="1"/>
              <a:t>нее</a:t>
            </a:r>
            <a:r>
              <a:rPr lang="en-US" sz="1600" dirty="0"/>
              <a:t> </a:t>
            </a:r>
            <a:r>
              <a:rPr lang="en-US" sz="1600" dirty="0" err="1"/>
              <a:t>очень</a:t>
            </a:r>
            <a:r>
              <a:rPr lang="en-US" sz="1600" dirty="0"/>
              <a:t> </a:t>
            </a:r>
            <a:r>
              <a:rPr lang="en-US" sz="1600" dirty="0" err="1"/>
              <a:t>мало</a:t>
            </a:r>
            <a:r>
              <a:rPr lang="en-US" sz="1600" dirty="0"/>
              <a:t> </a:t>
            </a:r>
            <a:r>
              <a:rPr lang="en-US" sz="1600" dirty="0" err="1"/>
              <a:t>вещей</a:t>
            </a:r>
            <a:r>
              <a:rPr lang="en-US" sz="1600" dirty="0"/>
              <a:t>, в </a:t>
            </a:r>
            <a:r>
              <a:rPr lang="en-US" sz="1600" dirty="0" err="1"/>
              <a:t>которых</a:t>
            </a:r>
            <a:r>
              <a:rPr lang="en-US" sz="1600" dirty="0"/>
              <a:t> </a:t>
            </a:r>
            <a:r>
              <a:rPr lang="en-US" sz="1600" dirty="0" err="1"/>
              <a:t>действуют</a:t>
            </a:r>
            <a:r>
              <a:rPr lang="en-US" sz="1600" dirty="0"/>
              <a:t> </a:t>
            </a:r>
            <a:r>
              <a:rPr lang="en-US" sz="1600" dirty="0" err="1"/>
              <a:t>подростки</a:t>
            </a:r>
            <a:r>
              <a:rPr lang="en-US" sz="1600" dirty="0"/>
              <a:t>. </a:t>
            </a:r>
            <a:r>
              <a:rPr lang="en-US" sz="1600" dirty="0" err="1"/>
              <a:t>Тем</a:t>
            </a:r>
            <a:r>
              <a:rPr lang="en-US" sz="1600" dirty="0"/>
              <a:t> </a:t>
            </a:r>
            <a:r>
              <a:rPr lang="en-US" sz="1600" dirty="0" err="1"/>
              <a:t>интереснее</a:t>
            </a:r>
            <a:r>
              <a:rPr lang="en-US" sz="1600" dirty="0"/>
              <a:t> </a:t>
            </a:r>
            <a:r>
              <a:rPr lang="en-US" sz="1600" dirty="0" err="1"/>
              <a:t>этот</a:t>
            </a:r>
            <a:r>
              <a:rPr lang="en-US" sz="1600" dirty="0"/>
              <a:t> </a:t>
            </a:r>
            <a:r>
              <a:rPr lang="en-US" sz="1600" dirty="0" err="1"/>
              <a:t>сборник</a:t>
            </a:r>
            <a:r>
              <a:rPr lang="en-US" sz="1600" dirty="0"/>
              <a:t>, в </a:t>
            </a:r>
            <a:r>
              <a:rPr lang="en-US" sz="1600" dirty="0" err="1"/>
              <a:t>котором</a:t>
            </a:r>
            <a:r>
              <a:rPr lang="en-US" sz="1600" dirty="0"/>
              <a:t> </a:t>
            </a:r>
            <a:r>
              <a:rPr lang="en-US" sz="1600" dirty="0" err="1"/>
              <a:t>соединились</a:t>
            </a:r>
            <a:r>
              <a:rPr lang="en-US" sz="1600" dirty="0"/>
              <a:t> </a:t>
            </a:r>
            <a:r>
              <a:rPr lang="en-US" sz="1600" dirty="0" err="1"/>
              <a:t>произведения</a:t>
            </a:r>
            <a:r>
              <a:rPr lang="en-US" sz="1600" dirty="0"/>
              <a:t> о </a:t>
            </a:r>
            <a:r>
              <a:rPr lang="en-US" sz="1600" dirty="0" err="1"/>
              <a:t>детстве</a:t>
            </a:r>
            <a:r>
              <a:rPr lang="en-US" sz="1600" dirty="0"/>
              <a:t> и </a:t>
            </a:r>
            <a:r>
              <a:rPr lang="en-US" sz="1600" dirty="0" err="1"/>
              <a:t>юности</a:t>
            </a:r>
            <a:r>
              <a:rPr lang="en-US" sz="1600" dirty="0"/>
              <a:t> </a:t>
            </a:r>
            <a:r>
              <a:rPr lang="en-US" sz="1600" dirty="0" err="1"/>
              <a:t>разных</a:t>
            </a:r>
            <a:r>
              <a:rPr lang="en-US" sz="1600" dirty="0"/>
              <a:t> </a:t>
            </a:r>
            <a:r>
              <a:rPr lang="en-US" sz="1600" dirty="0" err="1"/>
              <a:t>периодов</a:t>
            </a:r>
            <a:r>
              <a:rPr lang="en-US" sz="1600" dirty="0"/>
              <a:t>.</a:t>
            </a:r>
          </a:p>
          <a:p>
            <a:r>
              <a:rPr lang="en-US" sz="1600" dirty="0" err="1"/>
              <a:t>Экземпляры</a:t>
            </a:r>
            <a:endParaRPr lang="en-US" sz="1600" dirty="0"/>
          </a:p>
          <a:p>
            <a:r>
              <a:rPr lang="en-US" sz="1600" dirty="0"/>
              <a:t>ЦБ (1), ЦДБ (1), Ф2 (1), Ф3 (1), Ф4 (1), Ф5 (1), Ф10 (1), Ф11 (1), Ф12 (1), Ф13 (1), Ф14 (1), Ф15 (1), Ф16 (1), Ф18 (1), Ф19 (1), Ф20 (1), Ф21 (1), Ф22 (1), Ф23 (1), Ф24 (1), Ф25 (1), Ф26 (1), Ф27 (1), Ф28 (1), Ф30 (1)</a:t>
            </a:r>
          </a:p>
          <a:p>
            <a:endParaRPr lang="en-US" sz="1600" dirty="0"/>
          </a:p>
        </p:txBody>
      </p:sp>
    </p:spTree>
    <p:extLst>
      <p:ext uri="{BB962C8B-B14F-4D97-AF65-F5344CB8AC3E}">
        <p14:creationId xmlns:p14="http://schemas.microsoft.com/office/powerpoint/2010/main" xmlns="" val="355827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5F1BBC51-B1CA-4B87-A87A-C0FB8D507DA5}"/>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dirty="0" err="1"/>
              <a:t>Садловская</a:t>
            </a:r>
            <a:r>
              <a:rPr lang="en-US" sz="2200" b="1" dirty="0"/>
              <a:t>, М. </a:t>
            </a:r>
            <a:r>
              <a:rPr lang="en-US" sz="2200" dirty="0"/>
              <a:t/>
            </a:r>
            <a:br>
              <a:rPr lang="en-US" sz="2200" dirty="0"/>
            </a:br>
            <a:r>
              <a:rPr lang="en-US" sz="2200" dirty="0"/>
              <a:t> </a:t>
            </a:r>
            <a:r>
              <a:rPr lang="en-US" sz="2200" dirty="0" err="1"/>
              <a:t>Манька-принцесса</a:t>
            </a:r>
            <a:r>
              <a:rPr lang="en-US" sz="2200" dirty="0"/>
              <a:t> : [</a:t>
            </a:r>
            <a:r>
              <a:rPr lang="en-US" sz="2200" dirty="0" err="1"/>
              <a:t>сб</a:t>
            </a:r>
            <a:r>
              <a:rPr lang="en-US" sz="2200" dirty="0"/>
              <a:t>. </a:t>
            </a:r>
            <a:r>
              <a:rPr lang="en-US" sz="2200" dirty="0" err="1"/>
              <a:t>рассказов</a:t>
            </a:r>
            <a:r>
              <a:rPr lang="en-US" sz="2200" dirty="0"/>
              <a:t> : 16+] / </a:t>
            </a:r>
            <a:r>
              <a:rPr lang="en-US" sz="2200" dirty="0" err="1"/>
              <a:t>Мария</a:t>
            </a:r>
            <a:r>
              <a:rPr lang="en-US" sz="2200" dirty="0"/>
              <a:t> </a:t>
            </a:r>
            <a:r>
              <a:rPr lang="en-US" sz="2200" dirty="0" err="1"/>
              <a:t>Садловская</a:t>
            </a:r>
            <a:r>
              <a:rPr lang="en-US" sz="2200" dirty="0"/>
              <a:t>. - М</a:t>
            </a:r>
            <a:r>
              <a:rPr lang="ru-RU" sz="2200" dirty="0" err="1"/>
              <a:t>осква</a:t>
            </a:r>
            <a:r>
              <a:rPr lang="en-US" sz="2200" dirty="0"/>
              <a:t> : </a:t>
            </a:r>
            <a:r>
              <a:rPr lang="en-US" sz="2200" dirty="0" err="1"/>
              <a:t>Изд</a:t>
            </a:r>
            <a:r>
              <a:rPr lang="ru-RU" sz="2200" dirty="0" err="1"/>
              <a:t>ательство</a:t>
            </a:r>
            <a:r>
              <a:rPr lang="en-US" sz="2200" dirty="0"/>
              <a:t> "Э", 2017. - 320 с. - (</a:t>
            </a:r>
            <a:r>
              <a:rPr lang="en-US" sz="2200" dirty="0" err="1"/>
              <a:t>Линия</a:t>
            </a:r>
            <a:r>
              <a:rPr lang="en-US" sz="2200" dirty="0"/>
              <a:t> </a:t>
            </a:r>
            <a:r>
              <a:rPr lang="en-US" sz="2200" dirty="0" err="1"/>
              <a:t>жизни</a:t>
            </a:r>
            <a:r>
              <a:rPr lang="en-US" sz="2200" dirty="0"/>
              <a:t>). - ISBN 978-5-699-95761-3. -</a:t>
            </a:r>
            <a:r>
              <a:rPr lang="ru-RU" sz="2200" dirty="0"/>
              <a:t> Текст : непосредственный.</a:t>
            </a:r>
            <a:r>
              <a:rPr lang="ru-RU" sz="2400" dirty="0"/>
              <a:t/>
            </a:r>
            <a:br>
              <a:rPr lang="ru-RU" sz="2400" dirty="0"/>
            </a:br>
            <a:endParaRPr lang="en-US" sz="2200" dirty="0"/>
          </a:p>
        </p:txBody>
      </p:sp>
      <p:pic>
        <p:nvPicPr>
          <p:cNvPr id="6" name="Объект 5" descr="Изображение выглядит как карта&#10;&#10;Автоматически созданное описание">
            <a:extLst>
              <a:ext uri="{FF2B5EF4-FFF2-40B4-BE49-F238E27FC236}">
                <a16:creationId xmlns:a16="http://schemas.microsoft.com/office/drawing/2014/main" xmlns="" id="{85688D8F-B229-412C-8C81-6FABA7475590}"/>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073" r="3860"/>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701D4190-83F9-4FFF-80FA-6BEA83E5DE35}"/>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400" dirty="0" err="1"/>
              <a:t>Все</a:t>
            </a:r>
            <a:r>
              <a:rPr lang="en-US" sz="1400" dirty="0"/>
              <a:t> </a:t>
            </a:r>
            <a:r>
              <a:rPr lang="en-US" sz="1400" dirty="0" err="1"/>
              <a:t>рассказы</a:t>
            </a:r>
            <a:r>
              <a:rPr lang="en-US" sz="1400" dirty="0"/>
              <a:t> </a:t>
            </a:r>
            <a:r>
              <a:rPr lang="en-US" sz="1400" dirty="0" err="1"/>
              <a:t>Марии</a:t>
            </a:r>
            <a:r>
              <a:rPr lang="en-US" sz="1400" dirty="0"/>
              <a:t> </a:t>
            </a:r>
            <a:r>
              <a:rPr lang="en-US" sz="1400" dirty="0" err="1"/>
              <a:t>Садловской</a:t>
            </a:r>
            <a:r>
              <a:rPr lang="en-US" sz="1400" dirty="0"/>
              <a:t> - о </a:t>
            </a:r>
            <a:r>
              <a:rPr lang="en-US" sz="1400" dirty="0" err="1"/>
              <a:t>настоящем</a:t>
            </a:r>
            <a:r>
              <a:rPr lang="en-US" sz="1400" dirty="0"/>
              <a:t>, </a:t>
            </a:r>
            <a:r>
              <a:rPr lang="en-US" sz="1400" dirty="0" err="1"/>
              <a:t>пусть</a:t>
            </a:r>
            <a:r>
              <a:rPr lang="en-US" sz="1400" dirty="0"/>
              <a:t> и </a:t>
            </a:r>
            <a:r>
              <a:rPr lang="en-US" sz="1400" dirty="0" err="1"/>
              <a:t>непримечательном</a:t>
            </a:r>
            <a:r>
              <a:rPr lang="en-US" sz="1400" dirty="0"/>
              <a:t> </a:t>
            </a:r>
            <a:r>
              <a:rPr lang="en-US" sz="1400" dirty="0" err="1"/>
              <a:t>для</a:t>
            </a:r>
            <a:r>
              <a:rPr lang="en-US" sz="1400" dirty="0"/>
              <a:t> </a:t>
            </a:r>
            <a:r>
              <a:rPr lang="en-US" sz="1400" dirty="0" err="1"/>
              <a:t>постороннего</a:t>
            </a:r>
            <a:r>
              <a:rPr lang="en-US" sz="1400" dirty="0"/>
              <a:t> </a:t>
            </a:r>
            <a:r>
              <a:rPr lang="en-US" sz="1400" dirty="0" err="1"/>
              <a:t>взгляда</a:t>
            </a:r>
            <a:r>
              <a:rPr lang="en-US" sz="1400" dirty="0"/>
              <a:t> </a:t>
            </a:r>
            <a:r>
              <a:rPr lang="en-US" sz="1400" dirty="0" err="1"/>
              <a:t>счастье</a:t>
            </a:r>
            <a:r>
              <a:rPr lang="en-US" sz="1400" dirty="0"/>
              <a:t>.</a:t>
            </a:r>
          </a:p>
          <a:p>
            <a:r>
              <a:rPr lang="en-US" sz="1400" dirty="0" err="1"/>
              <a:t>Аню</a:t>
            </a:r>
            <a:r>
              <a:rPr lang="en-US" sz="1400" dirty="0"/>
              <a:t> </a:t>
            </a:r>
            <a:r>
              <a:rPr lang="en-US" sz="1400" dirty="0" err="1"/>
              <a:t>растила</a:t>
            </a:r>
            <a:r>
              <a:rPr lang="en-US" sz="1400" dirty="0"/>
              <a:t> </a:t>
            </a:r>
            <a:r>
              <a:rPr lang="en-US" sz="1400" dirty="0" err="1"/>
              <a:t>бабушка</a:t>
            </a:r>
            <a:r>
              <a:rPr lang="en-US" sz="1400" dirty="0"/>
              <a:t>, и </a:t>
            </a:r>
            <a:r>
              <a:rPr lang="en-US" sz="1400" dirty="0" err="1"/>
              <a:t>главным</a:t>
            </a:r>
            <a:r>
              <a:rPr lang="en-US" sz="1400" dirty="0"/>
              <a:t> </a:t>
            </a:r>
            <a:r>
              <a:rPr lang="en-US" sz="1400" dirty="0" err="1"/>
              <a:t>сокровищем</a:t>
            </a:r>
            <a:r>
              <a:rPr lang="en-US" sz="1400" dirty="0"/>
              <a:t> </a:t>
            </a:r>
            <a:r>
              <a:rPr lang="en-US" sz="1400" dirty="0" err="1"/>
              <a:t>девочки</a:t>
            </a:r>
            <a:r>
              <a:rPr lang="en-US" sz="1400" dirty="0"/>
              <a:t> </a:t>
            </a:r>
            <a:r>
              <a:rPr lang="en-US" sz="1400" dirty="0" err="1"/>
              <a:t>была</a:t>
            </a:r>
            <a:r>
              <a:rPr lang="en-US" sz="1400" dirty="0"/>
              <a:t> </a:t>
            </a:r>
            <a:r>
              <a:rPr lang="en-US" sz="1400" dirty="0" err="1"/>
              <a:t>старая</a:t>
            </a:r>
            <a:r>
              <a:rPr lang="en-US" sz="1400" dirty="0"/>
              <a:t> </a:t>
            </a:r>
            <a:r>
              <a:rPr lang="en-US" sz="1400" dirty="0" err="1"/>
              <a:t>тряпичная</a:t>
            </a:r>
            <a:r>
              <a:rPr lang="en-US" sz="1400" dirty="0"/>
              <a:t> </a:t>
            </a:r>
            <a:r>
              <a:rPr lang="en-US" sz="1400" dirty="0" err="1"/>
              <a:t>кукла</a:t>
            </a:r>
            <a:r>
              <a:rPr lang="en-US" sz="1400" dirty="0"/>
              <a:t> </a:t>
            </a:r>
            <a:r>
              <a:rPr lang="en-US" sz="1400" dirty="0" err="1"/>
              <a:t>Манька</a:t>
            </a:r>
            <a:r>
              <a:rPr lang="en-US" sz="1400" dirty="0"/>
              <a:t>. </a:t>
            </a:r>
            <a:r>
              <a:rPr lang="en-US" sz="1400" dirty="0" err="1"/>
              <a:t>Но</a:t>
            </a:r>
            <a:r>
              <a:rPr lang="en-US" sz="1400" dirty="0"/>
              <a:t> </a:t>
            </a:r>
            <a:r>
              <a:rPr lang="en-US" sz="1400" dirty="0" err="1"/>
              <a:t>мама</a:t>
            </a:r>
            <a:r>
              <a:rPr lang="en-US" sz="1400" dirty="0"/>
              <a:t>, </a:t>
            </a:r>
            <a:r>
              <a:rPr lang="en-US" sz="1400" dirty="0" err="1"/>
              <a:t>заехавшая</a:t>
            </a:r>
            <a:r>
              <a:rPr lang="en-US" sz="1400" dirty="0"/>
              <a:t> </a:t>
            </a:r>
            <a:r>
              <a:rPr lang="en-US" sz="1400" dirty="0" err="1"/>
              <a:t>навестить</a:t>
            </a:r>
            <a:r>
              <a:rPr lang="en-US" sz="1400" dirty="0"/>
              <a:t> </a:t>
            </a:r>
            <a:r>
              <a:rPr lang="en-US" sz="1400" dirty="0" err="1"/>
              <a:t>дочку</a:t>
            </a:r>
            <a:r>
              <a:rPr lang="en-US" sz="1400" dirty="0"/>
              <a:t> </a:t>
            </a:r>
            <a:r>
              <a:rPr lang="en-US" sz="1400" dirty="0" err="1"/>
              <a:t>где-то</a:t>
            </a:r>
            <a:r>
              <a:rPr lang="en-US" sz="1400" dirty="0"/>
              <a:t> </a:t>
            </a:r>
            <a:r>
              <a:rPr lang="en-US" sz="1400" dirty="0" err="1"/>
              <a:t>между</a:t>
            </a:r>
            <a:r>
              <a:rPr lang="en-US" sz="1400" dirty="0"/>
              <a:t> </a:t>
            </a:r>
            <a:r>
              <a:rPr lang="en-US" sz="1400" dirty="0" err="1"/>
              <a:t>поисками</a:t>
            </a:r>
            <a:r>
              <a:rPr lang="en-US" sz="1400" dirty="0"/>
              <a:t> </a:t>
            </a:r>
            <a:r>
              <a:rPr lang="en-US" sz="1400" dirty="0" err="1"/>
              <a:t>личного</a:t>
            </a:r>
            <a:r>
              <a:rPr lang="en-US" sz="1400" dirty="0"/>
              <a:t> </a:t>
            </a:r>
            <a:r>
              <a:rPr lang="en-US" sz="1400" dirty="0" err="1"/>
              <a:t>счастья</a:t>
            </a:r>
            <a:r>
              <a:rPr lang="en-US" sz="1400" dirty="0"/>
              <a:t>, </a:t>
            </a:r>
            <a:r>
              <a:rPr lang="en-US" sz="1400" dirty="0" err="1"/>
              <a:t>выбросила</a:t>
            </a:r>
            <a:r>
              <a:rPr lang="en-US" sz="1400" dirty="0"/>
              <a:t> </a:t>
            </a:r>
            <a:r>
              <a:rPr lang="en-US" sz="1400" dirty="0" err="1"/>
              <a:t>Маньку</a:t>
            </a:r>
            <a:r>
              <a:rPr lang="en-US" sz="1400" dirty="0"/>
              <a:t>, </a:t>
            </a:r>
            <a:r>
              <a:rPr lang="en-US" sz="1400" dirty="0" err="1"/>
              <a:t>заменив</a:t>
            </a:r>
            <a:r>
              <a:rPr lang="en-US" sz="1400" dirty="0"/>
              <a:t> </a:t>
            </a:r>
            <a:r>
              <a:rPr lang="en-US" sz="1400" dirty="0" err="1"/>
              <a:t>ее</a:t>
            </a:r>
            <a:r>
              <a:rPr lang="en-US" sz="1400" dirty="0"/>
              <a:t> </a:t>
            </a:r>
            <a:r>
              <a:rPr lang="en-US" sz="1400" dirty="0" err="1"/>
              <a:t>на</a:t>
            </a:r>
            <a:r>
              <a:rPr lang="en-US" sz="1400" dirty="0"/>
              <a:t> "</a:t>
            </a:r>
            <a:r>
              <a:rPr lang="en-US" sz="1400" dirty="0" err="1"/>
              <a:t>приличную</a:t>
            </a:r>
            <a:r>
              <a:rPr lang="en-US" sz="1400" dirty="0"/>
              <a:t> </a:t>
            </a:r>
            <a:r>
              <a:rPr lang="en-US" sz="1400" dirty="0" err="1"/>
              <a:t>куклу</a:t>
            </a:r>
            <a:r>
              <a:rPr lang="en-US" sz="1400" dirty="0"/>
              <a:t>". </a:t>
            </a:r>
            <a:r>
              <a:rPr lang="en-US" sz="1400" dirty="0" err="1"/>
              <a:t>Вот</a:t>
            </a:r>
            <a:r>
              <a:rPr lang="en-US" sz="1400" dirty="0"/>
              <a:t> </a:t>
            </a:r>
            <a:r>
              <a:rPr lang="en-US" sz="1400" dirty="0" err="1"/>
              <a:t>только</a:t>
            </a:r>
            <a:r>
              <a:rPr lang="en-US" sz="1400" dirty="0"/>
              <a:t> </a:t>
            </a:r>
            <a:r>
              <a:rPr lang="en-US" sz="1400" dirty="0" err="1"/>
              <a:t>девочку</a:t>
            </a:r>
            <a:r>
              <a:rPr lang="en-US" sz="1400" dirty="0"/>
              <a:t> </a:t>
            </a:r>
            <a:r>
              <a:rPr lang="en-US" sz="1400" dirty="0" err="1"/>
              <a:t>эта</a:t>
            </a:r>
            <a:r>
              <a:rPr lang="en-US" sz="1400" dirty="0"/>
              <a:t> </a:t>
            </a:r>
            <a:r>
              <a:rPr lang="en-US" sz="1400" dirty="0" err="1"/>
              <a:t>замена</a:t>
            </a:r>
            <a:r>
              <a:rPr lang="en-US" sz="1400" dirty="0"/>
              <a:t> </a:t>
            </a:r>
            <a:r>
              <a:rPr lang="en-US" sz="1400" dirty="0" err="1"/>
              <a:t>вовсе</a:t>
            </a:r>
            <a:r>
              <a:rPr lang="en-US" sz="1400" dirty="0"/>
              <a:t> </a:t>
            </a:r>
            <a:r>
              <a:rPr lang="en-US" sz="1400" dirty="0" err="1"/>
              <a:t>не</a:t>
            </a:r>
            <a:r>
              <a:rPr lang="en-US" sz="1400" dirty="0"/>
              <a:t> </a:t>
            </a:r>
            <a:r>
              <a:rPr lang="en-US" sz="1400" dirty="0" err="1"/>
              <a:t>обрадовала</a:t>
            </a:r>
            <a:r>
              <a:rPr lang="en-US" sz="1400" dirty="0"/>
              <a:t>...</a:t>
            </a:r>
          </a:p>
          <a:p>
            <a:r>
              <a:rPr lang="en-US" sz="1400" dirty="0" err="1"/>
              <a:t>Другая</a:t>
            </a:r>
            <a:r>
              <a:rPr lang="en-US" sz="1400" dirty="0"/>
              <a:t> </a:t>
            </a:r>
            <a:r>
              <a:rPr lang="en-US" sz="1400" dirty="0" err="1"/>
              <a:t>героиня</a:t>
            </a:r>
            <a:r>
              <a:rPr lang="en-US" sz="1400" dirty="0"/>
              <a:t> - </a:t>
            </a:r>
            <a:r>
              <a:rPr lang="en-US" sz="1400" dirty="0" err="1"/>
              <a:t>Галина</a:t>
            </a:r>
            <a:r>
              <a:rPr lang="en-US" sz="1400" dirty="0"/>
              <a:t>, </a:t>
            </a:r>
            <a:r>
              <a:rPr lang="en-US" sz="1400" dirty="0" err="1"/>
              <a:t>живущая</a:t>
            </a:r>
            <a:r>
              <a:rPr lang="en-US" sz="1400" dirty="0"/>
              <a:t> </a:t>
            </a:r>
            <a:r>
              <a:rPr lang="en-US" sz="1400" dirty="0" err="1"/>
              <a:t>очень</a:t>
            </a:r>
            <a:r>
              <a:rPr lang="en-US" sz="1400" dirty="0"/>
              <a:t> </a:t>
            </a:r>
            <a:r>
              <a:rPr lang="en-US" sz="1400" dirty="0" err="1"/>
              <a:t>трудно</a:t>
            </a:r>
            <a:r>
              <a:rPr lang="en-US" sz="1400" dirty="0"/>
              <a:t>, в </a:t>
            </a:r>
            <a:r>
              <a:rPr lang="en-US" sz="1400" dirty="0" err="1"/>
              <a:t>одиночку</a:t>
            </a:r>
            <a:r>
              <a:rPr lang="en-US" sz="1400" dirty="0"/>
              <a:t> </a:t>
            </a:r>
            <a:r>
              <a:rPr lang="en-US" sz="1400" dirty="0" err="1"/>
              <a:t>воспитывающая</a:t>
            </a:r>
            <a:r>
              <a:rPr lang="en-US" sz="1400" dirty="0"/>
              <a:t> </a:t>
            </a:r>
            <a:r>
              <a:rPr lang="en-US" sz="1400" dirty="0" err="1"/>
              <a:t>сына-инвалида</a:t>
            </a:r>
            <a:r>
              <a:rPr lang="en-US" sz="1400" dirty="0"/>
              <a:t>, </a:t>
            </a:r>
            <a:r>
              <a:rPr lang="en-US" sz="1400" dirty="0" err="1"/>
              <a:t>пожалела</a:t>
            </a:r>
            <a:r>
              <a:rPr lang="en-US" sz="1400" dirty="0"/>
              <a:t> </a:t>
            </a:r>
            <a:r>
              <a:rPr lang="en-US" sz="1400" dirty="0" err="1"/>
              <a:t>замерзающего</a:t>
            </a:r>
            <a:r>
              <a:rPr lang="en-US" sz="1400" dirty="0"/>
              <a:t> </a:t>
            </a:r>
            <a:r>
              <a:rPr lang="en-US" sz="1400" dirty="0" err="1"/>
              <a:t>на</a:t>
            </a:r>
            <a:r>
              <a:rPr lang="en-US" sz="1400" dirty="0"/>
              <a:t> </a:t>
            </a:r>
            <a:r>
              <a:rPr lang="en-US" sz="1400" dirty="0" err="1"/>
              <a:t>улице</a:t>
            </a:r>
            <a:r>
              <a:rPr lang="en-US" sz="1400" dirty="0"/>
              <a:t> </a:t>
            </a:r>
            <a:r>
              <a:rPr lang="en-US" sz="1400" dirty="0" err="1"/>
              <a:t>безнадежного</a:t>
            </a:r>
            <a:r>
              <a:rPr lang="en-US" sz="1400" dirty="0"/>
              <a:t> </a:t>
            </a:r>
            <a:r>
              <a:rPr lang="en-US" sz="1400" dirty="0" err="1"/>
              <a:t>пьяницу</a:t>
            </a:r>
            <a:r>
              <a:rPr lang="en-US" sz="1400" dirty="0"/>
              <a:t>, </a:t>
            </a:r>
            <a:r>
              <a:rPr lang="en-US" sz="1400" dirty="0" err="1"/>
              <a:t>не</a:t>
            </a:r>
            <a:r>
              <a:rPr lang="en-US" sz="1400" dirty="0"/>
              <a:t> </a:t>
            </a:r>
            <a:r>
              <a:rPr lang="en-US" sz="1400" dirty="0" err="1"/>
              <a:t>догадываясь</a:t>
            </a:r>
            <a:r>
              <a:rPr lang="en-US" sz="1400" dirty="0"/>
              <a:t>, </a:t>
            </a:r>
            <a:r>
              <a:rPr lang="en-US" sz="1400" dirty="0" err="1"/>
              <a:t>что</a:t>
            </a:r>
            <a:r>
              <a:rPr lang="en-US" sz="1400" dirty="0"/>
              <a:t> </a:t>
            </a:r>
            <a:r>
              <a:rPr lang="en-US" sz="1400" dirty="0" err="1"/>
              <a:t>отогрела</a:t>
            </a:r>
            <a:r>
              <a:rPr lang="en-US" sz="1400" dirty="0"/>
              <a:t> </a:t>
            </a:r>
            <a:r>
              <a:rPr lang="en-US" sz="1400" dirty="0" err="1"/>
              <a:t>таким</a:t>
            </a:r>
            <a:r>
              <a:rPr lang="en-US" sz="1400" dirty="0"/>
              <a:t> </a:t>
            </a:r>
            <a:r>
              <a:rPr lang="en-US" sz="1400" dirty="0" err="1"/>
              <a:t>образом</a:t>
            </a:r>
            <a:r>
              <a:rPr lang="en-US" sz="1400" dirty="0"/>
              <a:t> </a:t>
            </a:r>
            <a:r>
              <a:rPr lang="en-US" sz="1400" dirty="0" err="1"/>
              <a:t>сразу</a:t>
            </a:r>
            <a:r>
              <a:rPr lang="en-US" sz="1400" dirty="0"/>
              <a:t> </a:t>
            </a:r>
            <a:r>
              <a:rPr lang="en-US" sz="1400" dirty="0" err="1"/>
              <a:t>три</a:t>
            </a:r>
            <a:r>
              <a:rPr lang="en-US" sz="1400" dirty="0"/>
              <a:t> </a:t>
            </a:r>
            <a:r>
              <a:rPr lang="en-US" sz="1400" dirty="0" err="1"/>
              <a:t>сердца</a:t>
            </a:r>
            <a:r>
              <a:rPr lang="en-US" sz="1400" dirty="0"/>
              <a:t>...</a:t>
            </a:r>
          </a:p>
          <a:p>
            <a:r>
              <a:rPr lang="en-US" sz="1400" dirty="0" err="1"/>
              <a:t>Все</a:t>
            </a:r>
            <a:r>
              <a:rPr lang="en-US" sz="1400" dirty="0"/>
              <a:t> </a:t>
            </a:r>
            <a:r>
              <a:rPr lang="en-US" sz="1400" dirty="0" err="1"/>
              <a:t>это</a:t>
            </a:r>
            <a:r>
              <a:rPr lang="en-US" sz="1400" dirty="0"/>
              <a:t> </a:t>
            </a:r>
            <a:r>
              <a:rPr lang="en-US" sz="1400" dirty="0" err="1"/>
              <a:t>простые</a:t>
            </a:r>
            <a:r>
              <a:rPr lang="en-US" sz="1400" dirty="0"/>
              <a:t> </a:t>
            </a:r>
            <a:r>
              <a:rPr lang="en-US" sz="1400" dirty="0" err="1"/>
              <a:t>человеческие</a:t>
            </a:r>
            <a:r>
              <a:rPr lang="en-US" sz="1400" dirty="0"/>
              <a:t> </a:t>
            </a:r>
            <a:r>
              <a:rPr lang="en-US" sz="1400" dirty="0" err="1"/>
              <a:t>истории</a:t>
            </a:r>
            <a:r>
              <a:rPr lang="en-US" sz="1400" dirty="0"/>
              <a:t>, </a:t>
            </a:r>
            <a:r>
              <a:rPr lang="en-US" sz="1400" dirty="0" err="1"/>
              <a:t>но</a:t>
            </a:r>
            <a:r>
              <a:rPr lang="en-US" sz="1400" dirty="0"/>
              <a:t> </a:t>
            </a:r>
            <a:r>
              <a:rPr lang="en-US" sz="1400" dirty="0" err="1"/>
              <a:t>каждая</a:t>
            </a:r>
            <a:r>
              <a:rPr lang="en-US" sz="1400" dirty="0"/>
              <a:t> </a:t>
            </a:r>
            <a:r>
              <a:rPr lang="en-US" sz="1400" dirty="0" err="1"/>
              <a:t>из</a:t>
            </a:r>
            <a:r>
              <a:rPr lang="en-US" sz="1400" dirty="0"/>
              <a:t> </a:t>
            </a:r>
            <a:r>
              <a:rPr lang="en-US" sz="1400" dirty="0" err="1"/>
              <a:t>них</a:t>
            </a:r>
            <a:r>
              <a:rPr lang="en-US" sz="1400" dirty="0"/>
              <a:t> - </a:t>
            </a:r>
            <a:r>
              <a:rPr lang="en-US" sz="1400" dirty="0" err="1"/>
              <a:t>по-настоящему</a:t>
            </a:r>
            <a:r>
              <a:rPr lang="en-US" sz="1400" dirty="0"/>
              <a:t> </a:t>
            </a:r>
            <a:r>
              <a:rPr lang="en-US" sz="1400" dirty="0" err="1"/>
              <a:t>живая</a:t>
            </a:r>
            <a:r>
              <a:rPr lang="en-US" sz="1400" dirty="0"/>
              <a:t> и </a:t>
            </a:r>
            <a:r>
              <a:rPr lang="en-US" sz="1400" dirty="0" err="1"/>
              <a:t>трогательная</a:t>
            </a:r>
            <a:r>
              <a:rPr lang="en-US" sz="1400" dirty="0"/>
              <a:t>.</a:t>
            </a:r>
          </a:p>
          <a:p>
            <a:r>
              <a:rPr lang="en-US" sz="1400" dirty="0" err="1"/>
              <a:t>Экземпляры</a:t>
            </a:r>
            <a:endParaRPr lang="en-US" sz="1400" dirty="0"/>
          </a:p>
          <a:p>
            <a:r>
              <a:rPr lang="en-US" sz="1400" dirty="0"/>
              <a:t> ЦБ (1), Ф1 (1), Ф2 (1), Ф3 (1), Ф4 (1), Ф5 (1), Ф7 (1), Ф8 (1), Ф12 (1), Ф13 (1), Ф14 (1), Ф15 (1), Ф17 (1), Ф18 (1), Ф19 (1), Ф20 (1), Ф21 (1), Ф22 (1), Ф23 (1), Ф24 (1), ПВ (1), Ф25 (1), Ф26 (1), Ф28 (1), Ф30 (1)</a:t>
            </a:r>
          </a:p>
          <a:p>
            <a:endParaRPr lang="en-US" sz="1400" dirty="0"/>
          </a:p>
        </p:txBody>
      </p:sp>
    </p:spTree>
    <p:extLst>
      <p:ext uri="{BB962C8B-B14F-4D97-AF65-F5344CB8AC3E}">
        <p14:creationId xmlns:p14="http://schemas.microsoft.com/office/powerpoint/2010/main" xmlns="" val="321316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63CE970F-6BFF-4794-8206-ACBFDF9D9A92}"/>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dirty="0" err="1"/>
              <a:t>Смит</a:t>
            </a:r>
            <a:r>
              <a:rPr lang="en-US" sz="2200" b="1" dirty="0"/>
              <a:t>, А. </a:t>
            </a:r>
            <a:r>
              <a:rPr lang="en-US" sz="2200" dirty="0"/>
              <a:t/>
            </a:r>
            <a:br>
              <a:rPr lang="en-US" sz="2200" dirty="0"/>
            </a:br>
            <a:r>
              <a:rPr lang="en-US" sz="2200" dirty="0"/>
              <a:t>    </a:t>
            </a:r>
            <a:r>
              <a:rPr lang="en-US" sz="2200" dirty="0" err="1"/>
              <a:t>Зима</a:t>
            </a:r>
            <a:r>
              <a:rPr lang="en-US" sz="2200" dirty="0"/>
              <a:t> : [</a:t>
            </a:r>
            <a:r>
              <a:rPr lang="en-US" sz="2200" dirty="0" err="1"/>
              <a:t>роман</a:t>
            </a:r>
            <a:r>
              <a:rPr lang="en-US" sz="2200" dirty="0"/>
              <a:t> : 16+] / </a:t>
            </a:r>
            <a:r>
              <a:rPr lang="en-US" sz="2200" dirty="0" err="1"/>
              <a:t>Али</a:t>
            </a:r>
            <a:r>
              <a:rPr lang="en-US" sz="2200" dirty="0"/>
              <a:t> </a:t>
            </a:r>
            <a:r>
              <a:rPr lang="en-US" sz="2200" dirty="0" err="1"/>
              <a:t>Смит</a:t>
            </a:r>
            <a:r>
              <a:rPr lang="en-US" sz="2200" dirty="0"/>
              <a:t> : [</a:t>
            </a:r>
            <a:r>
              <a:rPr lang="en-US" sz="2200" dirty="0" err="1"/>
              <a:t>пер</a:t>
            </a:r>
            <a:r>
              <a:rPr lang="en-US" sz="2200" dirty="0"/>
              <a:t>. с </a:t>
            </a:r>
            <a:r>
              <a:rPr lang="en-US" sz="2200" dirty="0" err="1"/>
              <a:t>англ</a:t>
            </a:r>
            <a:r>
              <a:rPr lang="ru-RU" sz="2200" dirty="0"/>
              <a:t>.</a:t>
            </a:r>
            <a:r>
              <a:rPr lang="en-US" sz="2200" dirty="0"/>
              <a:t> </a:t>
            </a:r>
            <a:r>
              <a:rPr lang="ru-RU" sz="2200" dirty="0"/>
              <a:t/>
            </a:r>
            <a:br>
              <a:rPr lang="ru-RU" sz="2200" dirty="0"/>
            </a:br>
            <a:r>
              <a:rPr lang="en-US" sz="2200" dirty="0"/>
              <a:t>В. </a:t>
            </a:r>
            <a:r>
              <a:rPr lang="en-US" sz="2200" dirty="0" err="1"/>
              <a:t>Нугатова</a:t>
            </a:r>
            <a:r>
              <a:rPr lang="en-US" sz="2200" dirty="0"/>
              <a:t>]. - М</a:t>
            </a:r>
            <a:r>
              <a:rPr lang="ru-RU" sz="2200" dirty="0" err="1"/>
              <a:t>осква</a:t>
            </a:r>
            <a:r>
              <a:rPr lang="en-US" sz="2200" dirty="0"/>
              <a:t> : </a:t>
            </a:r>
            <a:r>
              <a:rPr lang="en-US" sz="2200" dirty="0" err="1"/>
              <a:t>Эксмо</a:t>
            </a:r>
            <a:r>
              <a:rPr lang="en-US" sz="2200" dirty="0"/>
              <a:t>, 2019. - 320 с. - ISBN 978-5-04-099542-4. -</a:t>
            </a:r>
            <a:r>
              <a:rPr lang="ru-RU" sz="2200" dirty="0"/>
              <a:t> Текст : непосредственный.</a:t>
            </a:r>
            <a:r>
              <a:rPr lang="ru-RU" sz="2400" dirty="0"/>
              <a:t/>
            </a:r>
            <a:br>
              <a:rPr lang="ru-RU" sz="2400" dirty="0"/>
            </a:br>
            <a:endParaRPr lang="en-US" sz="22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B84CADD4-23C9-4568-B725-7A810D076720}"/>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905"/>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B8C511E5-407B-43C0-9A46-104877CECE9C}"/>
              </a:ext>
            </a:extLst>
          </p:cNvPr>
          <p:cNvSpPr>
            <a:spLocks noGrp="1"/>
          </p:cNvSpPr>
          <p:nvPr>
            <p:ph sz="half" idx="2"/>
          </p:nvPr>
        </p:nvSpPr>
        <p:spPr>
          <a:xfrm>
            <a:off x="4553734" y="2409830"/>
            <a:ext cx="7104866" cy="3899706"/>
          </a:xfrm>
        </p:spPr>
        <p:txBody>
          <a:bodyPr vert="horz" lIns="91440" tIns="45720" rIns="91440" bIns="45720" rtlCol="0">
            <a:normAutofit/>
          </a:bodyPr>
          <a:lstStyle/>
          <a:p>
            <a:r>
              <a:rPr lang="en-US" sz="1600" dirty="0" err="1"/>
              <a:t>Суровая</a:t>
            </a:r>
            <a:r>
              <a:rPr lang="en-US" sz="1600" dirty="0"/>
              <a:t> </a:t>
            </a:r>
            <a:r>
              <a:rPr lang="en-US" sz="1600" dirty="0" err="1"/>
              <a:t>Зима</a:t>
            </a:r>
            <a:r>
              <a:rPr lang="en-US" sz="1600" dirty="0"/>
              <a:t>. </a:t>
            </a:r>
          </a:p>
          <a:p>
            <a:r>
              <a:rPr lang="en-US" sz="1600" dirty="0" err="1"/>
              <a:t>Мир</a:t>
            </a:r>
            <a:r>
              <a:rPr lang="en-US" sz="1600" dirty="0"/>
              <a:t> </a:t>
            </a:r>
            <a:r>
              <a:rPr lang="en-US" sz="1600" dirty="0" err="1"/>
              <a:t>съеживается</a:t>
            </a:r>
            <a:r>
              <a:rPr lang="en-US" sz="1600" dirty="0"/>
              <a:t>, </a:t>
            </a:r>
            <a:r>
              <a:rPr lang="en-US" sz="1600" dirty="0" err="1"/>
              <a:t>все</a:t>
            </a:r>
            <a:r>
              <a:rPr lang="en-US" sz="1600" dirty="0"/>
              <a:t> </a:t>
            </a:r>
            <a:r>
              <a:rPr lang="en-US" sz="1600" dirty="0" err="1"/>
              <a:t>оголяется</a:t>
            </a:r>
            <a:r>
              <a:rPr lang="en-US" sz="1600" dirty="0"/>
              <a:t>, </a:t>
            </a:r>
            <a:r>
              <a:rPr lang="en-US" sz="1600" dirty="0" err="1"/>
              <a:t>то</a:t>
            </a:r>
            <a:r>
              <a:rPr lang="en-US" sz="1600" dirty="0"/>
              <a:t>, </a:t>
            </a:r>
            <a:r>
              <a:rPr lang="en-US" sz="1600" dirty="0" err="1"/>
              <a:t>что</a:t>
            </a:r>
            <a:r>
              <a:rPr lang="en-US" sz="1600" dirty="0"/>
              <a:t> </a:t>
            </a:r>
            <a:r>
              <a:rPr lang="en-US" sz="1600" dirty="0" err="1"/>
              <a:t>было</a:t>
            </a:r>
            <a:r>
              <a:rPr lang="en-US" sz="1600" dirty="0"/>
              <a:t> </a:t>
            </a:r>
            <a:r>
              <a:rPr lang="en-US" sz="1600" dirty="0" err="1"/>
              <a:t>ранее</a:t>
            </a:r>
            <a:r>
              <a:rPr lang="en-US" sz="1600" dirty="0"/>
              <a:t> </a:t>
            </a:r>
            <a:r>
              <a:rPr lang="en-US" sz="1600" dirty="0" err="1"/>
              <a:t>невидимым</a:t>
            </a:r>
            <a:r>
              <a:rPr lang="en-US" sz="1600" dirty="0"/>
              <a:t>, </a:t>
            </a:r>
            <a:r>
              <a:rPr lang="en-US" sz="1600" dirty="0" err="1"/>
              <a:t>становится</a:t>
            </a:r>
            <a:r>
              <a:rPr lang="en-US" sz="1600" dirty="0"/>
              <a:t> </a:t>
            </a:r>
            <a:r>
              <a:rPr lang="en-US" sz="1600" dirty="0" err="1"/>
              <a:t>видимым</a:t>
            </a:r>
            <a:r>
              <a:rPr lang="en-US" sz="1600" dirty="0"/>
              <a:t>. </a:t>
            </a:r>
            <a:r>
              <a:rPr lang="en-US" sz="1600" dirty="0" err="1"/>
              <a:t>То</a:t>
            </a:r>
            <a:r>
              <a:rPr lang="en-US" sz="1600" dirty="0"/>
              <a:t>, </a:t>
            </a:r>
            <a:r>
              <a:rPr lang="en-US" sz="1600" dirty="0" err="1"/>
              <a:t>что</a:t>
            </a:r>
            <a:r>
              <a:rPr lang="en-US" sz="1600" dirty="0"/>
              <a:t> </a:t>
            </a:r>
            <a:r>
              <a:rPr lang="en-US" sz="1600" dirty="0" err="1"/>
              <a:t>скрывалось</a:t>
            </a:r>
            <a:r>
              <a:rPr lang="en-US" sz="1600" dirty="0"/>
              <a:t>, </a:t>
            </a:r>
            <a:r>
              <a:rPr lang="en-US" sz="1600" dirty="0" err="1"/>
              <a:t>вспыхивает</a:t>
            </a:r>
            <a:r>
              <a:rPr lang="en-US" sz="1600" dirty="0"/>
              <a:t> </a:t>
            </a:r>
            <a:r>
              <a:rPr lang="en-US" sz="1600" dirty="0" err="1"/>
              <a:t>огнем</a:t>
            </a:r>
            <a:r>
              <a:rPr lang="en-US" sz="1600" dirty="0"/>
              <a:t>.</a:t>
            </a:r>
          </a:p>
          <a:p>
            <a:r>
              <a:rPr lang="en-US" sz="1600" dirty="0" err="1"/>
              <a:t>Али</a:t>
            </a:r>
            <a:r>
              <a:rPr lang="en-US" sz="1600" dirty="0"/>
              <a:t> </a:t>
            </a:r>
            <a:r>
              <a:rPr lang="en-US" sz="1600" dirty="0" err="1"/>
              <a:t>Смит</a:t>
            </a:r>
            <a:r>
              <a:rPr lang="en-US" sz="1600" dirty="0"/>
              <a:t> </a:t>
            </a:r>
            <a:r>
              <a:rPr lang="en-US" sz="1600" dirty="0" err="1"/>
              <a:t>воссоздает</a:t>
            </a:r>
            <a:r>
              <a:rPr lang="en-US" sz="1600" dirty="0"/>
              <a:t> </a:t>
            </a:r>
            <a:r>
              <a:rPr lang="en-US" sz="1600" dirty="0" err="1"/>
              <a:t>стремительно</a:t>
            </a:r>
            <a:r>
              <a:rPr lang="en-US" sz="1600" dirty="0"/>
              <a:t> </a:t>
            </a:r>
            <a:r>
              <a:rPr lang="en-US" sz="1600" dirty="0" err="1"/>
              <a:t>меняющийся</a:t>
            </a:r>
            <a:r>
              <a:rPr lang="en-US" sz="1600" dirty="0"/>
              <a:t> </a:t>
            </a:r>
            <a:r>
              <a:rPr lang="en-US" sz="1600" dirty="0" err="1"/>
              <a:t>мир</a:t>
            </a:r>
            <a:r>
              <a:rPr lang="en-US" sz="1600" dirty="0"/>
              <a:t>, </a:t>
            </a:r>
            <a:r>
              <a:rPr lang="en-US" sz="1600" dirty="0" err="1"/>
              <a:t>где</a:t>
            </a:r>
            <a:r>
              <a:rPr lang="en-US" sz="1600" dirty="0"/>
              <a:t> </a:t>
            </a:r>
            <a:r>
              <a:rPr lang="en-US" sz="1600" dirty="0" err="1"/>
              <a:t>корни</a:t>
            </a:r>
            <a:r>
              <a:rPr lang="en-US" sz="1600" dirty="0"/>
              <a:t> </a:t>
            </a:r>
            <a:r>
              <a:rPr lang="en-US" sz="1600" dirty="0" err="1"/>
              <a:t>бытия</a:t>
            </a:r>
            <a:r>
              <a:rPr lang="en-US" sz="1600" dirty="0"/>
              <a:t>: </a:t>
            </a:r>
            <a:r>
              <a:rPr lang="en-US" sz="1600" dirty="0" err="1"/>
              <a:t>смех</a:t>
            </a:r>
            <a:r>
              <a:rPr lang="en-US" sz="1600" dirty="0"/>
              <a:t>, </a:t>
            </a:r>
            <a:r>
              <a:rPr lang="en-US" sz="1600" dirty="0" err="1"/>
              <a:t>любовь</a:t>
            </a:r>
            <a:r>
              <a:rPr lang="en-US" sz="1600" dirty="0"/>
              <a:t>, </a:t>
            </a:r>
            <a:r>
              <a:rPr lang="en-US" sz="1600" dirty="0" err="1"/>
              <a:t>искусство</a:t>
            </a:r>
            <a:r>
              <a:rPr lang="en-US" sz="1600" dirty="0"/>
              <a:t> - </a:t>
            </a:r>
            <a:r>
              <a:rPr lang="en-US" sz="1600" dirty="0" err="1"/>
              <a:t>не</a:t>
            </a:r>
            <a:r>
              <a:rPr lang="en-US" sz="1600" dirty="0"/>
              <a:t> </a:t>
            </a:r>
            <a:r>
              <a:rPr lang="en-US" sz="1600" dirty="0" err="1"/>
              <a:t>всегда</a:t>
            </a:r>
            <a:r>
              <a:rPr lang="en-US" sz="1600" dirty="0"/>
              <a:t> </a:t>
            </a:r>
            <a:r>
              <a:rPr lang="en-US" sz="1600" dirty="0" err="1"/>
              <a:t>открыты</a:t>
            </a:r>
            <a:r>
              <a:rPr lang="en-US" sz="1600" dirty="0"/>
              <a:t> </a:t>
            </a:r>
            <a:r>
              <a:rPr lang="en-US" sz="1600" dirty="0" err="1"/>
              <a:t>нашему</a:t>
            </a:r>
            <a:r>
              <a:rPr lang="en-US" sz="1600" dirty="0"/>
              <a:t> </a:t>
            </a:r>
            <a:r>
              <a:rPr lang="en-US" sz="1600" dirty="0" err="1"/>
              <a:t>глазу</a:t>
            </a:r>
            <a:r>
              <a:rPr lang="en-US" sz="1600" dirty="0"/>
              <a:t>. В </a:t>
            </a:r>
            <a:r>
              <a:rPr lang="en-US" sz="1600" dirty="0" err="1"/>
              <a:t>эпоху</a:t>
            </a:r>
            <a:r>
              <a:rPr lang="en-US" sz="1600" dirty="0"/>
              <a:t> </a:t>
            </a:r>
            <a:r>
              <a:rPr lang="en-US" sz="1600" dirty="0" err="1"/>
              <a:t>постправды</a:t>
            </a:r>
            <a:r>
              <a:rPr lang="en-US" sz="1600" dirty="0"/>
              <a:t> </a:t>
            </a:r>
            <a:r>
              <a:rPr lang="en-US" sz="1600" dirty="0" err="1"/>
              <a:t>не</a:t>
            </a:r>
            <a:r>
              <a:rPr lang="en-US" sz="1600" dirty="0"/>
              <a:t> </a:t>
            </a:r>
            <a:r>
              <a:rPr lang="en-US" sz="1600" dirty="0" err="1"/>
              <a:t>только</a:t>
            </a:r>
            <a:r>
              <a:rPr lang="en-US" sz="1600" dirty="0"/>
              <a:t> </a:t>
            </a:r>
            <a:r>
              <a:rPr lang="en-US" sz="1600" dirty="0" err="1"/>
              <a:t>прошлое</a:t>
            </a:r>
            <a:r>
              <a:rPr lang="en-US" sz="1600" dirty="0"/>
              <a:t>, </a:t>
            </a:r>
            <a:r>
              <a:rPr lang="en-US" sz="1600" dirty="0" err="1"/>
              <a:t>но</a:t>
            </a:r>
            <a:r>
              <a:rPr lang="en-US" sz="1600" dirty="0"/>
              <a:t> и </a:t>
            </a:r>
            <a:r>
              <a:rPr lang="en-US" sz="1600" dirty="0" err="1"/>
              <a:t>будущее</a:t>
            </a:r>
            <a:r>
              <a:rPr lang="en-US" sz="1600" dirty="0"/>
              <a:t> </a:t>
            </a:r>
            <a:r>
              <a:rPr lang="en-US" sz="1600" dirty="0" err="1"/>
              <a:t>кажутся</a:t>
            </a:r>
            <a:r>
              <a:rPr lang="en-US" sz="1600" dirty="0"/>
              <a:t> </a:t>
            </a:r>
            <a:r>
              <a:rPr lang="en-US" sz="1600" dirty="0" err="1"/>
              <a:t>не</a:t>
            </a:r>
            <a:r>
              <a:rPr lang="en-US" sz="1600" dirty="0"/>
              <a:t> </a:t>
            </a:r>
            <a:r>
              <a:rPr lang="en-US" sz="1600" dirty="0" err="1"/>
              <a:t>тем</a:t>
            </a:r>
            <a:r>
              <a:rPr lang="en-US" sz="1600" dirty="0"/>
              <a:t>, </a:t>
            </a:r>
            <a:r>
              <a:rPr lang="en-US" sz="1600" dirty="0" err="1"/>
              <a:t>чем</a:t>
            </a:r>
            <a:r>
              <a:rPr lang="en-US" sz="1600" dirty="0"/>
              <a:t> </a:t>
            </a:r>
            <a:r>
              <a:rPr lang="en-US" sz="1600" dirty="0" err="1"/>
              <a:t>есть</a:t>
            </a:r>
            <a:r>
              <a:rPr lang="en-US" sz="1600" dirty="0"/>
              <a:t>. </a:t>
            </a:r>
          </a:p>
          <a:p>
            <a:r>
              <a:rPr lang="en-US" sz="1600" dirty="0" err="1"/>
              <a:t>Зима</a:t>
            </a:r>
            <a:r>
              <a:rPr lang="en-US" sz="1600" dirty="0"/>
              <a:t> - </a:t>
            </a:r>
            <a:r>
              <a:rPr lang="en-US" sz="1600" dirty="0" err="1"/>
              <a:t>это</a:t>
            </a:r>
            <a:r>
              <a:rPr lang="en-US" sz="1600" dirty="0"/>
              <a:t> </a:t>
            </a:r>
            <a:r>
              <a:rPr lang="en-US" sz="1600" dirty="0" err="1"/>
              <a:t>сезон</a:t>
            </a:r>
            <a:r>
              <a:rPr lang="en-US" sz="1600" dirty="0"/>
              <a:t>, </a:t>
            </a:r>
            <a:r>
              <a:rPr lang="en-US" sz="1600" dirty="0" err="1"/>
              <a:t>который</a:t>
            </a:r>
            <a:r>
              <a:rPr lang="en-US" sz="1600" dirty="0"/>
              <a:t> </a:t>
            </a:r>
            <a:r>
              <a:rPr lang="en-US" sz="1600" dirty="0" err="1"/>
              <a:t>учит</a:t>
            </a:r>
            <a:r>
              <a:rPr lang="en-US" sz="1600" dirty="0"/>
              <a:t> </a:t>
            </a:r>
            <a:r>
              <a:rPr lang="en-US" sz="1600" dirty="0" err="1"/>
              <a:t>нас</a:t>
            </a:r>
            <a:r>
              <a:rPr lang="en-US" sz="1600" dirty="0"/>
              <a:t> </a:t>
            </a:r>
            <a:r>
              <a:rPr lang="en-US" sz="1600" dirty="0" err="1"/>
              <a:t>выживанию</a:t>
            </a:r>
            <a:r>
              <a:rPr lang="en-US" sz="1600" dirty="0"/>
              <a:t>.</a:t>
            </a:r>
          </a:p>
          <a:p>
            <a:r>
              <a:rPr lang="en-US" sz="1600" dirty="0"/>
              <a:t> </a:t>
            </a:r>
            <a:r>
              <a:rPr lang="en-US" sz="1600" dirty="0" err="1"/>
              <a:t>Экземпляры</a:t>
            </a:r>
            <a:endParaRPr lang="en-US" sz="1600" dirty="0"/>
          </a:p>
          <a:p>
            <a:r>
              <a:rPr lang="en-US" sz="1600" dirty="0"/>
              <a:t> ЦБ (1), Ф1 (1), Ф2 (1), Ф3 (1), Ф4 (1), Ф5 (1), Ф7 (1), Ф8 (1), Ф12 (1), Ф13 (1), Ф14 (1), Ф15 (1), Ф17 (1), Ф18 (1), Ф19 (1), Ф20 (1), Ф21 (1), Ф22 (1), Ф23 (1), Ф24 (1), ПВ (1), Ф25 (1), Ф26 (1), Ф28 (1), Ф30 (1)</a:t>
            </a:r>
          </a:p>
          <a:p>
            <a:pPr marL="0" indent="0">
              <a:buNone/>
            </a:pPr>
            <a:endParaRPr lang="en-US" sz="1600" dirty="0"/>
          </a:p>
        </p:txBody>
      </p:sp>
    </p:spTree>
    <p:extLst>
      <p:ext uri="{BB962C8B-B14F-4D97-AF65-F5344CB8AC3E}">
        <p14:creationId xmlns:p14="http://schemas.microsoft.com/office/powerpoint/2010/main" xmlns="" val="17065635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CEDF680-DC31-48A2-99CF-D2A424D6ECD1}"/>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2100" b="1" dirty="0" err="1"/>
              <a:t>Собибор</a:t>
            </a:r>
            <a:r>
              <a:rPr lang="en-US" sz="2100" b="1" dirty="0"/>
              <a:t> </a:t>
            </a:r>
            <a:r>
              <a:rPr lang="en-US" sz="2100" dirty="0"/>
              <a:t>: </a:t>
            </a:r>
            <a:r>
              <a:rPr lang="en-US" sz="2100" dirty="0" err="1"/>
              <a:t>Восстание</a:t>
            </a:r>
            <a:r>
              <a:rPr lang="en-US" sz="2100" dirty="0"/>
              <a:t> в </a:t>
            </a:r>
            <a:r>
              <a:rPr lang="en-US" sz="2100" dirty="0" err="1"/>
              <a:t>лагере</a:t>
            </a:r>
            <a:r>
              <a:rPr lang="en-US" sz="2100" dirty="0"/>
              <a:t> </a:t>
            </a:r>
            <a:r>
              <a:rPr lang="en-US" sz="2100" dirty="0" err="1"/>
              <a:t>смерти</a:t>
            </a:r>
            <a:r>
              <a:rPr lang="en-US" sz="2100" dirty="0"/>
              <a:t> : [</a:t>
            </a:r>
            <a:r>
              <a:rPr lang="en-US" sz="2100" dirty="0" err="1"/>
              <a:t>роман</a:t>
            </a:r>
            <a:r>
              <a:rPr lang="en-US" sz="2100" dirty="0"/>
              <a:t> : 16+] / [</a:t>
            </a:r>
            <a:r>
              <a:rPr lang="en-US" sz="2100" dirty="0" err="1"/>
              <a:t>авт</a:t>
            </a:r>
            <a:r>
              <a:rPr lang="en-US" sz="2100" dirty="0"/>
              <a:t>. </a:t>
            </a:r>
            <a:r>
              <a:rPr lang="en-US" sz="2100" dirty="0" err="1"/>
              <a:t>предисл</a:t>
            </a:r>
            <a:r>
              <a:rPr lang="en-US" sz="2100" dirty="0"/>
              <a:t>. В. Р. </a:t>
            </a:r>
            <a:r>
              <a:rPr lang="en-US" sz="2100" dirty="0" err="1"/>
              <a:t>Мединский</a:t>
            </a:r>
            <a:r>
              <a:rPr lang="en-US" sz="2100" dirty="0"/>
              <a:t>]. – М</a:t>
            </a:r>
            <a:r>
              <a:rPr lang="ru-RU" sz="2100" dirty="0" err="1"/>
              <a:t>осква</a:t>
            </a:r>
            <a:r>
              <a:rPr lang="ru-RU" sz="2100" dirty="0"/>
              <a:t> </a:t>
            </a:r>
            <a:r>
              <a:rPr lang="en-US" sz="2100" dirty="0"/>
              <a:t>: </a:t>
            </a:r>
            <a:r>
              <a:rPr lang="en-US" sz="2100" dirty="0" err="1"/>
              <a:t>Эксмо</a:t>
            </a:r>
            <a:r>
              <a:rPr lang="en-US" sz="2100" dirty="0"/>
              <a:t>, 2018. - 256 с. : </a:t>
            </a:r>
            <a:r>
              <a:rPr lang="en-US" sz="2100" dirty="0" err="1"/>
              <a:t>ил</a:t>
            </a:r>
            <a:r>
              <a:rPr lang="en-US" sz="2100" dirty="0"/>
              <a:t>. - ISBN 978-5-04-092377-9. </a:t>
            </a:r>
            <a:r>
              <a:rPr lang="en-US" sz="2000" dirty="0"/>
              <a:t>-</a:t>
            </a:r>
            <a:r>
              <a:rPr lang="ru-RU" sz="2000" dirty="0"/>
              <a:t> </a:t>
            </a:r>
            <a:r>
              <a:rPr lang="ru-RU" sz="2200" dirty="0"/>
              <a:t>Текст : непосредственный.</a:t>
            </a:r>
            <a:br>
              <a:rPr lang="ru-RU" sz="2200" dirty="0"/>
            </a:br>
            <a:endParaRPr lang="en-US" sz="2200" dirty="0"/>
          </a:p>
        </p:txBody>
      </p:sp>
      <p:sp>
        <p:nvSpPr>
          <p:cNvPr id="4" name="Объект 3">
            <a:extLst>
              <a:ext uri="{FF2B5EF4-FFF2-40B4-BE49-F238E27FC236}">
                <a16:creationId xmlns:a16="http://schemas.microsoft.com/office/drawing/2014/main" xmlns="" id="{6890233B-38C8-49BC-AD75-985A90BA905B}"/>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1400" dirty="0" err="1"/>
              <a:t>Это</a:t>
            </a:r>
            <a:r>
              <a:rPr lang="en-US" sz="1400" dirty="0"/>
              <a:t> </a:t>
            </a:r>
            <a:r>
              <a:rPr lang="en-US" sz="1400" dirty="0" err="1"/>
              <a:t>книга</a:t>
            </a:r>
            <a:r>
              <a:rPr lang="en-US" sz="1400" dirty="0"/>
              <a:t> о </a:t>
            </a:r>
            <a:r>
              <a:rPr lang="en-US" sz="1400" dirty="0" err="1"/>
              <a:t>силе</a:t>
            </a:r>
            <a:r>
              <a:rPr lang="en-US" sz="1400" dirty="0"/>
              <a:t> </a:t>
            </a:r>
            <a:r>
              <a:rPr lang="en-US" sz="1400" dirty="0" err="1"/>
              <a:t>человеческого</a:t>
            </a:r>
            <a:r>
              <a:rPr lang="en-US" sz="1400" dirty="0"/>
              <a:t> </a:t>
            </a:r>
            <a:r>
              <a:rPr lang="en-US" sz="1400" dirty="0" err="1"/>
              <a:t>духа</a:t>
            </a:r>
            <a:r>
              <a:rPr lang="en-US" sz="1400" dirty="0"/>
              <a:t>, </a:t>
            </a:r>
            <a:r>
              <a:rPr lang="en-US" sz="1400" dirty="0" err="1"/>
              <a:t>который</a:t>
            </a:r>
            <a:r>
              <a:rPr lang="en-US" sz="1400" dirty="0"/>
              <a:t> </a:t>
            </a:r>
            <a:r>
              <a:rPr lang="en-US" sz="1400" dirty="0" err="1"/>
              <a:t>невозможное</a:t>
            </a:r>
            <a:r>
              <a:rPr lang="en-US" sz="1400" dirty="0"/>
              <a:t> </a:t>
            </a:r>
            <a:r>
              <a:rPr lang="en-US" sz="1400" dirty="0" err="1"/>
              <a:t>сделал</a:t>
            </a:r>
            <a:r>
              <a:rPr lang="en-US" sz="1400" dirty="0"/>
              <a:t> </a:t>
            </a:r>
            <a:r>
              <a:rPr lang="en-US" sz="1400" dirty="0" err="1"/>
              <a:t>реальным</a:t>
            </a:r>
            <a:r>
              <a:rPr lang="en-US" sz="1400" dirty="0"/>
              <a:t>.</a:t>
            </a:r>
          </a:p>
          <a:p>
            <a:r>
              <a:rPr lang="en-US" sz="1400" dirty="0" err="1"/>
              <a:t>Это</a:t>
            </a:r>
            <a:r>
              <a:rPr lang="en-US" sz="1400" dirty="0"/>
              <a:t> </a:t>
            </a:r>
            <a:r>
              <a:rPr lang="en-US" sz="1400" dirty="0" err="1"/>
              <a:t>рассказ</a:t>
            </a:r>
            <a:r>
              <a:rPr lang="en-US" sz="1400" dirty="0"/>
              <a:t> о </a:t>
            </a:r>
            <a:r>
              <a:rPr lang="en-US" sz="1400" dirty="0" err="1"/>
              <a:t>побеге</a:t>
            </a:r>
            <a:r>
              <a:rPr lang="en-US" sz="1400" dirty="0"/>
              <a:t> </a:t>
            </a:r>
            <a:r>
              <a:rPr lang="en-US" sz="1400" dirty="0" err="1"/>
              <a:t>из</a:t>
            </a:r>
            <a:r>
              <a:rPr lang="en-US" sz="1400" dirty="0"/>
              <a:t> </a:t>
            </a:r>
            <a:r>
              <a:rPr lang="en-US" sz="1400" dirty="0" err="1"/>
              <a:t>безвыходного</a:t>
            </a:r>
            <a:r>
              <a:rPr lang="en-US" sz="1400" dirty="0"/>
              <a:t> </a:t>
            </a:r>
            <a:r>
              <a:rPr lang="en-US" sz="1400" dirty="0" err="1"/>
              <a:t>пространства</a:t>
            </a:r>
            <a:r>
              <a:rPr lang="en-US" sz="1400" dirty="0"/>
              <a:t>, о </a:t>
            </a:r>
            <a:r>
              <a:rPr lang="en-US" sz="1400" dirty="0" err="1"/>
              <a:t>победе</a:t>
            </a:r>
            <a:r>
              <a:rPr lang="en-US" sz="1400" dirty="0"/>
              <a:t> </a:t>
            </a:r>
            <a:r>
              <a:rPr lang="en-US" sz="1400" dirty="0" err="1"/>
              <a:t>добра</a:t>
            </a:r>
            <a:r>
              <a:rPr lang="en-US" sz="1400" dirty="0"/>
              <a:t> </a:t>
            </a:r>
            <a:r>
              <a:rPr lang="en-US" sz="1400" dirty="0" err="1"/>
              <a:t>над</a:t>
            </a:r>
            <a:r>
              <a:rPr lang="en-US" sz="1400" dirty="0"/>
              <a:t> </a:t>
            </a:r>
            <a:r>
              <a:rPr lang="en-US" sz="1400" dirty="0" err="1"/>
              <a:t>злом</a:t>
            </a:r>
            <a:r>
              <a:rPr lang="en-US" sz="1400" dirty="0"/>
              <a:t>, </a:t>
            </a:r>
            <a:r>
              <a:rPr lang="en-US" sz="1400" dirty="0" err="1"/>
              <a:t>стремлении</a:t>
            </a:r>
            <a:r>
              <a:rPr lang="en-US" sz="1400" dirty="0"/>
              <a:t> к </a:t>
            </a:r>
            <a:r>
              <a:rPr lang="en-US" sz="1400" dirty="0" err="1"/>
              <a:t>жизни</a:t>
            </a:r>
            <a:r>
              <a:rPr lang="en-US" sz="1400" dirty="0"/>
              <a:t> и </a:t>
            </a:r>
            <a:r>
              <a:rPr lang="en-US" sz="1400" dirty="0" err="1"/>
              <a:t>свободе</a:t>
            </a:r>
            <a:r>
              <a:rPr lang="en-US" sz="1400" dirty="0"/>
              <a:t> - </a:t>
            </a:r>
            <a:r>
              <a:rPr lang="en-US" sz="1400" dirty="0" err="1"/>
              <a:t>над</a:t>
            </a:r>
            <a:r>
              <a:rPr lang="en-US" sz="1400" dirty="0"/>
              <a:t> </a:t>
            </a:r>
            <a:r>
              <a:rPr lang="en-US" sz="1400" dirty="0" err="1"/>
              <a:t>бесчеловечным</a:t>
            </a:r>
            <a:r>
              <a:rPr lang="en-US" sz="1400" dirty="0"/>
              <a:t> </a:t>
            </a:r>
            <a:r>
              <a:rPr lang="en-US" sz="1400" dirty="0" err="1"/>
              <a:t>механизмом</a:t>
            </a:r>
            <a:r>
              <a:rPr lang="en-US" sz="1400" dirty="0"/>
              <a:t> </a:t>
            </a:r>
            <a:r>
              <a:rPr lang="en-US" sz="1400" dirty="0" err="1"/>
              <a:t>машины</a:t>
            </a:r>
            <a:r>
              <a:rPr lang="en-US" sz="1400" dirty="0"/>
              <a:t> </a:t>
            </a:r>
            <a:r>
              <a:rPr lang="en-US" sz="1400" dirty="0" err="1"/>
              <a:t>уничтожения</a:t>
            </a:r>
            <a:r>
              <a:rPr lang="en-US" sz="1400" dirty="0"/>
              <a:t>.</a:t>
            </a:r>
          </a:p>
          <a:p>
            <a:r>
              <a:rPr lang="en-US" sz="1400" dirty="0" err="1"/>
              <a:t>Это</a:t>
            </a:r>
            <a:r>
              <a:rPr lang="en-US" sz="1400" dirty="0"/>
              <a:t> </a:t>
            </a:r>
            <a:r>
              <a:rPr lang="en-US" sz="1400" dirty="0" err="1"/>
              <a:t>история</a:t>
            </a:r>
            <a:r>
              <a:rPr lang="en-US" sz="1400" dirty="0"/>
              <a:t> о </a:t>
            </a:r>
            <a:r>
              <a:rPr lang="en-US" sz="1400" dirty="0" err="1"/>
              <a:t>единственном</a:t>
            </a:r>
            <a:r>
              <a:rPr lang="en-US" sz="1400" dirty="0"/>
              <a:t> </a:t>
            </a:r>
            <a:r>
              <a:rPr lang="en-US" sz="1400" dirty="0" err="1"/>
              <a:t>за</a:t>
            </a:r>
            <a:r>
              <a:rPr lang="en-US" sz="1400" dirty="0"/>
              <a:t> </a:t>
            </a:r>
            <a:r>
              <a:rPr lang="en-US" sz="1400" dirty="0" err="1"/>
              <a:t>все</a:t>
            </a:r>
            <a:r>
              <a:rPr lang="en-US" sz="1400" dirty="0"/>
              <a:t> </a:t>
            </a:r>
            <a:r>
              <a:rPr lang="en-US" sz="1400" dirty="0" err="1"/>
              <a:t>время</a:t>
            </a:r>
            <a:r>
              <a:rPr lang="en-US" sz="1400" dirty="0"/>
              <a:t> </a:t>
            </a:r>
            <a:r>
              <a:rPr lang="en-US" sz="1400" dirty="0" err="1"/>
              <a:t>Второй</a:t>
            </a:r>
            <a:r>
              <a:rPr lang="en-US" sz="1400" dirty="0"/>
              <a:t> </a:t>
            </a:r>
            <a:r>
              <a:rPr lang="en-US" sz="1400" dirty="0" err="1"/>
              <a:t>мировой</a:t>
            </a:r>
            <a:r>
              <a:rPr lang="en-US" sz="1400" dirty="0"/>
              <a:t> </a:t>
            </a:r>
            <a:r>
              <a:rPr lang="en-US" sz="1400" dirty="0" err="1"/>
              <a:t>войны</a:t>
            </a:r>
            <a:r>
              <a:rPr lang="en-US" sz="1400" dirty="0"/>
              <a:t> </a:t>
            </a:r>
            <a:r>
              <a:rPr lang="en-US" sz="1400" dirty="0" err="1"/>
              <a:t>успешном</a:t>
            </a:r>
            <a:r>
              <a:rPr lang="en-US" sz="1400" dirty="0"/>
              <a:t> </a:t>
            </a:r>
            <a:r>
              <a:rPr lang="en-US" sz="1400" dirty="0" err="1"/>
              <a:t>восстании</a:t>
            </a:r>
            <a:r>
              <a:rPr lang="en-US" sz="1400" dirty="0"/>
              <a:t> </a:t>
            </a:r>
            <a:r>
              <a:rPr lang="en-US" sz="1400" dirty="0" err="1"/>
              <a:t>узников</a:t>
            </a:r>
            <a:r>
              <a:rPr lang="en-US" sz="1400" dirty="0"/>
              <a:t> </a:t>
            </a:r>
            <a:r>
              <a:rPr lang="en-US" sz="1400" dirty="0" err="1"/>
              <a:t>нацистского</a:t>
            </a:r>
            <a:r>
              <a:rPr lang="en-US" sz="1400" dirty="0"/>
              <a:t> </a:t>
            </a:r>
            <a:r>
              <a:rPr lang="en-US" sz="1400" dirty="0" err="1"/>
              <a:t>концлагеря</a:t>
            </a:r>
            <a:r>
              <a:rPr lang="en-US" sz="1400" dirty="0"/>
              <a:t>.</a:t>
            </a:r>
          </a:p>
          <a:p>
            <a:r>
              <a:rPr lang="en-US" sz="1400" dirty="0" err="1"/>
              <a:t>Это</a:t>
            </a:r>
            <a:r>
              <a:rPr lang="en-US" sz="1400" dirty="0"/>
              <a:t> </a:t>
            </a:r>
            <a:r>
              <a:rPr lang="en-US" sz="1400" dirty="0" err="1"/>
              <a:t>роман</a:t>
            </a:r>
            <a:r>
              <a:rPr lang="en-US" sz="1400" dirty="0"/>
              <a:t> о </a:t>
            </a:r>
            <a:r>
              <a:rPr lang="en-US" sz="1400" dirty="0" err="1"/>
              <a:t>восстании</a:t>
            </a:r>
            <a:r>
              <a:rPr lang="en-US" sz="1400" dirty="0"/>
              <a:t> в </a:t>
            </a:r>
            <a:r>
              <a:rPr lang="en-US" sz="1400" dirty="0" err="1"/>
              <a:t>лагере</a:t>
            </a:r>
            <a:r>
              <a:rPr lang="en-US" sz="1400" dirty="0"/>
              <a:t> </a:t>
            </a:r>
            <a:r>
              <a:rPr lang="en-US" sz="1400" dirty="0" err="1"/>
              <a:t>смерти</a:t>
            </a:r>
            <a:r>
              <a:rPr lang="en-US" sz="1400" dirty="0"/>
              <a:t> </a:t>
            </a:r>
            <a:r>
              <a:rPr lang="en-US" sz="1400" dirty="0" err="1"/>
              <a:t>Собибор</a:t>
            </a:r>
            <a:r>
              <a:rPr lang="en-US" sz="1400" dirty="0"/>
              <a:t> в 1943 </a:t>
            </a:r>
            <a:r>
              <a:rPr lang="en-US" sz="1400" dirty="0" err="1"/>
              <a:t>году</a:t>
            </a:r>
            <a:r>
              <a:rPr lang="en-US" sz="1400" dirty="0"/>
              <a:t>, </a:t>
            </a:r>
            <a:r>
              <a:rPr lang="en-US" sz="1400" dirty="0" err="1"/>
              <a:t>организованном</a:t>
            </a:r>
            <a:r>
              <a:rPr lang="en-US" sz="1400" dirty="0"/>
              <a:t> </a:t>
            </a:r>
            <a:r>
              <a:rPr lang="en-US" sz="1400" dirty="0" err="1"/>
              <a:t>Александром</a:t>
            </a:r>
            <a:r>
              <a:rPr lang="en-US" sz="1400" dirty="0"/>
              <a:t> </a:t>
            </a:r>
            <a:r>
              <a:rPr lang="en-US" sz="1400" dirty="0" err="1"/>
              <a:t>Печерским</a:t>
            </a:r>
            <a:r>
              <a:rPr lang="en-US" sz="1400" dirty="0"/>
              <a:t> (1909-1990) - </a:t>
            </a:r>
            <a:r>
              <a:rPr lang="en-US" sz="1400" dirty="0" err="1"/>
              <a:t>советским</a:t>
            </a:r>
            <a:r>
              <a:rPr lang="en-US" sz="1400" dirty="0"/>
              <a:t> </a:t>
            </a:r>
            <a:r>
              <a:rPr lang="en-US" sz="1400" dirty="0" err="1"/>
              <a:t>офицером</a:t>
            </a:r>
            <a:r>
              <a:rPr lang="en-US" sz="1400" dirty="0"/>
              <a:t> и </a:t>
            </a:r>
            <a:r>
              <a:rPr lang="en-US" sz="1400" dirty="0" err="1"/>
              <a:t>всемирным</a:t>
            </a:r>
            <a:r>
              <a:rPr lang="en-US" sz="1400" dirty="0"/>
              <a:t> </a:t>
            </a:r>
            <a:r>
              <a:rPr lang="en-US" sz="1400" dirty="0" err="1"/>
              <a:t>героем</a:t>
            </a:r>
            <a:r>
              <a:rPr lang="en-US" sz="1400" dirty="0"/>
              <a:t>.</a:t>
            </a:r>
          </a:p>
          <a:p>
            <a:r>
              <a:rPr lang="en-US" sz="1400" dirty="0" err="1"/>
              <a:t>Книга</a:t>
            </a:r>
            <a:r>
              <a:rPr lang="en-US" sz="1400" dirty="0"/>
              <a:t> </a:t>
            </a:r>
            <a:r>
              <a:rPr lang="en-US" sz="1400" dirty="0" err="1"/>
              <a:t>проиллюстрирована</a:t>
            </a:r>
            <a:r>
              <a:rPr lang="en-US" sz="1400" dirty="0"/>
              <a:t> </a:t>
            </a:r>
            <a:r>
              <a:rPr lang="en-US" sz="1400" dirty="0" err="1"/>
              <a:t>не</a:t>
            </a:r>
            <a:r>
              <a:rPr lang="en-US" sz="1400" dirty="0"/>
              <a:t> </a:t>
            </a:r>
            <a:r>
              <a:rPr lang="en-US" sz="1400" dirty="0" err="1"/>
              <a:t>публиковавшимися</a:t>
            </a:r>
            <a:r>
              <a:rPr lang="en-US" sz="1400" dirty="0"/>
              <a:t> </a:t>
            </a:r>
            <a:r>
              <a:rPr lang="en-US" sz="1400" dirty="0" err="1"/>
              <a:t>ранее</a:t>
            </a:r>
            <a:r>
              <a:rPr lang="en-US" sz="1400" dirty="0"/>
              <a:t> </a:t>
            </a:r>
            <a:r>
              <a:rPr lang="en-US" sz="1400" dirty="0" err="1"/>
              <a:t>работами</a:t>
            </a:r>
            <a:r>
              <a:rPr lang="en-US" sz="1400" dirty="0"/>
              <a:t> </a:t>
            </a:r>
            <a:r>
              <a:rPr lang="en-US" sz="1400" dirty="0" err="1"/>
              <a:t>известного</a:t>
            </a:r>
            <a:r>
              <a:rPr lang="en-US" sz="1400" dirty="0"/>
              <a:t> </a:t>
            </a:r>
            <a:r>
              <a:rPr lang="en-US" sz="1400" dirty="0" err="1"/>
              <a:t>советского</a:t>
            </a:r>
            <a:r>
              <a:rPr lang="en-US" sz="1400" dirty="0"/>
              <a:t> </a:t>
            </a:r>
            <a:r>
              <a:rPr lang="en-US" sz="1400" dirty="0" err="1"/>
              <a:t>художника</a:t>
            </a:r>
            <a:r>
              <a:rPr lang="en-US" sz="1400" dirty="0"/>
              <a:t> </a:t>
            </a:r>
            <a:r>
              <a:rPr lang="en-US" sz="1400" dirty="0" err="1"/>
              <a:t>Меера</a:t>
            </a:r>
            <a:r>
              <a:rPr lang="en-US" sz="1400" dirty="0"/>
              <a:t> </a:t>
            </a:r>
            <a:r>
              <a:rPr lang="en-US" sz="1400" dirty="0" err="1"/>
              <a:t>Аксельрода</a:t>
            </a:r>
            <a:r>
              <a:rPr lang="en-US" sz="1400" dirty="0"/>
              <a:t> </a:t>
            </a:r>
            <a:r>
              <a:rPr lang="en-US" sz="1400" dirty="0" err="1"/>
              <a:t>из</a:t>
            </a:r>
            <a:r>
              <a:rPr lang="en-US" sz="1400" dirty="0"/>
              <a:t> </a:t>
            </a:r>
            <a:r>
              <a:rPr lang="en-US" sz="1400" dirty="0" err="1"/>
              <a:t>цикла</a:t>
            </a:r>
            <a:r>
              <a:rPr lang="en-US" sz="1400" dirty="0"/>
              <a:t> "</a:t>
            </a:r>
            <a:r>
              <a:rPr lang="en-US" sz="1400" dirty="0" err="1"/>
              <a:t>Немецкая</a:t>
            </a:r>
            <a:r>
              <a:rPr lang="en-US" sz="1400" dirty="0"/>
              <a:t> </a:t>
            </a:r>
            <a:r>
              <a:rPr lang="en-US" sz="1400" dirty="0" err="1"/>
              <a:t>оккупация</a:t>
            </a:r>
            <a:r>
              <a:rPr lang="en-US" sz="1400" dirty="0"/>
              <a:t>".  </a:t>
            </a:r>
          </a:p>
          <a:p>
            <a:r>
              <a:rPr lang="en-US" sz="1400" dirty="0" err="1"/>
              <a:t>Экземпляры</a:t>
            </a:r>
            <a:endParaRPr lang="en-US" sz="1400" dirty="0"/>
          </a:p>
          <a:p>
            <a:r>
              <a:rPr lang="en-US" sz="1400" dirty="0"/>
              <a:t> ЦБ (1), Ф1 (1), Ф2 (1), Ф3 (1), Ф4 (1), Ф5 (1), Ф7 (1), Ф8 (1), Ф12 (1), Ф13 (1), Ф14 (1), Ф15 (1), Ф17 (1), Ф18 (1), Ф19 (1), Ф20 (1), Ф21 (1), Ф22 (1), Ф23 (1), Ф24 (1), ПВ (1), Ф25 (1), Ф26 (1), Ф28 (1), Ф30 (1)</a:t>
            </a:r>
          </a:p>
          <a:p>
            <a:endParaRPr lang="en-US" sz="1400" dirty="0"/>
          </a:p>
        </p:txBody>
      </p:sp>
      <p:pic>
        <p:nvPicPr>
          <p:cNvPr id="6" name="Объект 5" descr="Изображение выглядит как мужчина&#10;&#10;Автоматически созданное описание">
            <a:extLst>
              <a:ext uri="{FF2B5EF4-FFF2-40B4-BE49-F238E27FC236}">
                <a16:creationId xmlns:a16="http://schemas.microsoft.com/office/drawing/2014/main" xmlns="" id="{0647AE37-C100-465C-891E-38634EBB4397}"/>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t="1988" r="2" b="2"/>
          <a:stretch/>
        </p:blipFill>
        <p:spPr>
          <a:xfrm>
            <a:off x="20" y="10"/>
            <a:ext cx="4635571" cy="6857990"/>
          </a:xfrm>
          <a:prstGeom prst="rect">
            <a:avLst/>
          </a:prstGeom>
          <a:effectLst/>
        </p:spPr>
      </p:pic>
      <p:cxnSp>
        <p:nvCxnSpPr>
          <p:cNvPr id="13" name="Straight Connector 1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C8AC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74587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FC42DC0-F8B6-4198-8E9D-D81813B58D39}"/>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dirty="0" err="1"/>
              <a:t>Сондерс</a:t>
            </a:r>
            <a:r>
              <a:rPr lang="en-US" sz="2200" b="1" dirty="0"/>
              <a:t>, </a:t>
            </a:r>
            <a:r>
              <a:rPr lang="en-US" sz="2200" b="1" dirty="0" err="1"/>
              <a:t>Дж</a:t>
            </a:r>
            <a:r>
              <a:rPr lang="en-US" sz="2200" b="1" dirty="0"/>
              <a:t>. </a:t>
            </a:r>
            <a:r>
              <a:rPr lang="en-US" sz="2200" dirty="0"/>
              <a:t/>
            </a:r>
            <a:br>
              <a:rPr lang="en-US" sz="2200" dirty="0"/>
            </a:br>
            <a:r>
              <a:rPr lang="en-US" sz="2200" dirty="0"/>
              <a:t>    </a:t>
            </a:r>
            <a:r>
              <a:rPr lang="en-US" sz="2200" dirty="0" err="1"/>
              <a:t>Линкольн</a:t>
            </a:r>
            <a:r>
              <a:rPr lang="en-US" sz="2200" dirty="0"/>
              <a:t> в </a:t>
            </a:r>
            <a:r>
              <a:rPr lang="en-US" sz="2200" dirty="0" err="1"/>
              <a:t>бардо</a:t>
            </a:r>
            <a:r>
              <a:rPr lang="en-US" sz="2200" dirty="0"/>
              <a:t> : [</a:t>
            </a:r>
            <a:r>
              <a:rPr lang="en-US" sz="2200" dirty="0" err="1"/>
              <a:t>роман</a:t>
            </a:r>
            <a:r>
              <a:rPr lang="en-US" sz="2200" dirty="0"/>
              <a:t> : 18+] / </a:t>
            </a:r>
            <a:r>
              <a:rPr lang="en-US" sz="2200" dirty="0" err="1"/>
              <a:t>Джордж</a:t>
            </a:r>
            <a:r>
              <a:rPr lang="en-US" sz="2200" dirty="0"/>
              <a:t> </a:t>
            </a:r>
            <a:r>
              <a:rPr lang="en-US" sz="2200" dirty="0" err="1"/>
              <a:t>Сондерс</a:t>
            </a:r>
            <a:r>
              <a:rPr lang="en-US" sz="2200" dirty="0"/>
              <a:t> ; [</a:t>
            </a:r>
            <a:r>
              <a:rPr lang="en-US" sz="2200" dirty="0" err="1"/>
              <a:t>пер</a:t>
            </a:r>
            <a:r>
              <a:rPr lang="en-US" sz="2200" dirty="0"/>
              <a:t>. с </a:t>
            </a:r>
            <a:r>
              <a:rPr lang="en-US" sz="2200" dirty="0" err="1"/>
              <a:t>англ</a:t>
            </a:r>
            <a:r>
              <a:rPr lang="en-US" sz="2200" dirty="0"/>
              <a:t>. Г. </a:t>
            </a:r>
            <a:r>
              <a:rPr lang="en-US" sz="2200" dirty="0" err="1"/>
              <a:t>Крылова</a:t>
            </a:r>
            <a:r>
              <a:rPr lang="en-US" sz="2200" dirty="0"/>
              <a:t>]. – М</a:t>
            </a:r>
            <a:r>
              <a:rPr lang="ru-RU" sz="2200" dirty="0" err="1"/>
              <a:t>осква</a:t>
            </a:r>
            <a:r>
              <a:rPr lang="ru-RU" sz="2200" dirty="0"/>
              <a:t> </a:t>
            </a:r>
            <a:r>
              <a:rPr lang="en-US" sz="2200" dirty="0"/>
              <a:t>: </a:t>
            </a:r>
            <a:r>
              <a:rPr lang="en-US" sz="2200" dirty="0" err="1"/>
              <a:t>Изд</a:t>
            </a:r>
            <a:r>
              <a:rPr lang="ru-RU" sz="2200" dirty="0" err="1"/>
              <a:t>ательст</a:t>
            </a:r>
            <a:r>
              <a:rPr lang="en-US" sz="2200" dirty="0" err="1"/>
              <a:t>во</a:t>
            </a:r>
            <a:r>
              <a:rPr lang="en-US" sz="2200" dirty="0"/>
              <a:t> "Э", 2018. - 384 с. - ISBN 978-5-04-091725-9. -</a:t>
            </a:r>
            <a:r>
              <a:rPr lang="ru-RU" sz="2200" dirty="0"/>
              <a:t> Текст : непосредственный.</a:t>
            </a:r>
            <a:r>
              <a:rPr lang="ru-RU" sz="2400" dirty="0"/>
              <a:t/>
            </a:r>
            <a:br>
              <a:rPr lang="ru-RU" sz="2400" dirty="0"/>
            </a:br>
            <a:endParaRPr lang="en-US" sz="2200" dirty="0"/>
          </a:p>
        </p:txBody>
      </p:sp>
      <p:pic>
        <p:nvPicPr>
          <p:cNvPr id="6" name="Объект 5">
            <a:extLst>
              <a:ext uri="{FF2B5EF4-FFF2-40B4-BE49-F238E27FC236}">
                <a16:creationId xmlns:a16="http://schemas.microsoft.com/office/drawing/2014/main" xmlns="" id="{BD0D6D11-96B1-42CE-9124-0EEE07F64A0D}"/>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3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2D2357C8-F0B7-4207-AE56-490EF4D3B009}"/>
              </a:ext>
            </a:extLst>
          </p:cNvPr>
          <p:cNvSpPr>
            <a:spLocks noGrp="1"/>
          </p:cNvSpPr>
          <p:nvPr>
            <p:ph sz="half" idx="2"/>
          </p:nvPr>
        </p:nvSpPr>
        <p:spPr>
          <a:xfrm>
            <a:off x="4553734" y="2409831"/>
            <a:ext cx="6901666" cy="3686170"/>
          </a:xfrm>
        </p:spPr>
        <p:txBody>
          <a:bodyPr vert="horz" lIns="91440" tIns="45720" rIns="91440" bIns="45720" rtlCol="0">
            <a:normAutofit/>
          </a:bodyPr>
          <a:lstStyle/>
          <a:p>
            <a:r>
              <a:rPr lang="en-US" sz="1600" dirty="0" err="1"/>
              <a:t>Роман-шедевр</a:t>
            </a:r>
            <a:r>
              <a:rPr lang="en-US" sz="1600" dirty="0"/>
              <a:t> в </a:t>
            </a:r>
            <a:r>
              <a:rPr lang="en-US" sz="1600" dirty="0" err="1"/>
              <a:t>прогрессивном</a:t>
            </a:r>
            <a:r>
              <a:rPr lang="en-US" sz="1600" dirty="0"/>
              <a:t> </a:t>
            </a:r>
            <a:r>
              <a:rPr lang="en-US" sz="1600" dirty="0" err="1"/>
              <a:t>жанре</a:t>
            </a:r>
            <a:r>
              <a:rPr lang="en-US" sz="1600" dirty="0"/>
              <a:t> </a:t>
            </a:r>
            <a:r>
              <a:rPr lang="en-US" sz="1600" dirty="0" err="1"/>
              <a:t>трансреализма</a:t>
            </a:r>
            <a:r>
              <a:rPr lang="en-US" sz="1600" dirty="0"/>
              <a:t>: </a:t>
            </a:r>
            <a:r>
              <a:rPr lang="en-US" sz="1600" dirty="0" err="1"/>
              <a:t>большая</a:t>
            </a:r>
            <a:r>
              <a:rPr lang="en-US" sz="1600" dirty="0"/>
              <a:t> </a:t>
            </a:r>
            <a:r>
              <a:rPr lang="en-US" sz="1600" dirty="0" err="1"/>
              <a:t>часть</a:t>
            </a:r>
            <a:r>
              <a:rPr lang="en-US" sz="1600" dirty="0"/>
              <a:t> </a:t>
            </a:r>
            <a:r>
              <a:rPr lang="en-US" sz="1600" dirty="0" err="1"/>
              <a:t>событий</a:t>
            </a:r>
            <a:r>
              <a:rPr lang="en-US" sz="1600" dirty="0"/>
              <a:t> </a:t>
            </a:r>
            <a:r>
              <a:rPr lang="en-US" sz="1600" dirty="0" err="1"/>
              <a:t>происходит</a:t>
            </a:r>
            <a:r>
              <a:rPr lang="en-US" sz="1600" dirty="0"/>
              <a:t> в </a:t>
            </a:r>
            <a:r>
              <a:rPr lang="en-US" sz="1600" dirty="0" err="1"/>
              <a:t>бардо</a:t>
            </a:r>
            <a:r>
              <a:rPr lang="en-US" sz="1600" dirty="0"/>
              <a:t> - </a:t>
            </a:r>
            <a:r>
              <a:rPr lang="en-US" sz="1600" dirty="0" err="1"/>
              <a:t>пограничном</a:t>
            </a:r>
            <a:r>
              <a:rPr lang="en-US" sz="1600" dirty="0"/>
              <a:t> </a:t>
            </a:r>
            <a:r>
              <a:rPr lang="en-US" sz="1600" dirty="0" err="1"/>
              <a:t>месте-состоянии</a:t>
            </a:r>
            <a:r>
              <a:rPr lang="en-US" sz="1600" dirty="0"/>
              <a:t> </a:t>
            </a:r>
            <a:r>
              <a:rPr lang="en-US" sz="1600" dirty="0" err="1"/>
              <a:t>между</a:t>
            </a:r>
            <a:r>
              <a:rPr lang="en-US" sz="1600" dirty="0"/>
              <a:t> </a:t>
            </a:r>
            <a:r>
              <a:rPr lang="en-US" sz="1600" dirty="0" err="1"/>
              <a:t>жизнью</a:t>
            </a:r>
            <a:r>
              <a:rPr lang="en-US" sz="1600" dirty="0"/>
              <a:t> и </a:t>
            </a:r>
            <a:r>
              <a:rPr lang="en-US" sz="1600" dirty="0" err="1"/>
              <a:t>смертью</a:t>
            </a:r>
            <a:r>
              <a:rPr lang="en-US" sz="1600" dirty="0"/>
              <a:t> (в </a:t>
            </a:r>
            <a:r>
              <a:rPr lang="en-US" sz="1600" dirty="0" err="1"/>
              <a:t>буддизме</a:t>
            </a:r>
            <a:r>
              <a:rPr lang="en-US" sz="1600" dirty="0"/>
              <a:t>). </a:t>
            </a:r>
            <a:r>
              <a:rPr lang="en-US" sz="1600" dirty="0" err="1"/>
              <a:t>Сондерс</a:t>
            </a:r>
            <a:r>
              <a:rPr lang="en-US" sz="1600" dirty="0"/>
              <a:t>, </a:t>
            </a:r>
            <a:r>
              <a:rPr lang="en-US" sz="1600" dirty="0" err="1"/>
              <a:t>блестящий</a:t>
            </a:r>
            <a:r>
              <a:rPr lang="en-US" sz="1600" dirty="0"/>
              <a:t> </a:t>
            </a:r>
            <a:r>
              <a:rPr lang="en-US" sz="1600" dirty="0" err="1"/>
              <a:t>мастер</a:t>
            </a:r>
            <a:r>
              <a:rPr lang="en-US" sz="1600" dirty="0"/>
              <a:t> </a:t>
            </a:r>
            <a:r>
              <a:rPr lang="en-US" sz="1600" dirty="0" err="1"/>
              <a:t>короткой</a:t>
            </a:r>
            <a:r>
              <a:rPr lang="en-US" sz="1600" dirty="0"/>
              <a:t> </a:t>
            </a:r>
            <a:r>
              <a:rPr lang="en-US" sz="1600" dirty="0" err="1"/>
              <a:t>формы</a:t>
            </a:r>
            <a:r>
              <a:rPr lang="en-US" sz="1600" dirty="0"/>
              <a:t>, </a:t>
            </a:r>
            <a:r>
              <a:rPr lang="en-US" sz="1600" dirty="0" err="1"/>
              <a:t>написал</a:t>
            </a:r>
            <a:r>
              <a:rPr lang="en-US" sz="1600" dirty="0"/>
              <a:t> </a:t>
            </a:r>
            <a:r>
              <a:rPr lang="en-US" sz="1600" dirty="0" err="1"/>
              <a:t>трагическую</a:t>
            </a:r>
            <a:r>
              <a:rPr lang="en-US" sz="1600" dirty="0"/>
              <a:t> </a:t>
            </a:r>
            <a:r>
              <a:rPr lang="en-US" sz="1600" dirty="0" err="1"/>
              <a:t>семейную</a:t>
            </a:r>
            <a:r>
              <a:rPr lang="en-US" sz="1600" dirty="0"/>
              <a:t> </a:t>
            </a:r>
            <a:r>
              <a:rPr lang="en-US" sz="1600" dirty="0" err="1"/>
              <a:t>историю</a:t>
            </a:r>
            <a:r>
              <a:rPr lang="en-US" sz="1600" dirty="0"/>
              <a:t> </a:t>
            </a:r>
            <a:r>
              <a:rPr lang="en-US" sz="1600" dirty="0" err="1"/>
              <a:t>со</a:t>
            </a:r>
            <a:r>
              <a:rPr lang="en-US" sz="1600" dirty="0"/>
              <a:t> </a:t>
            </a:r>
            <a:r>
              <a:rPr lang="en-US" sz="1600" dirty="0" err="1"/>
              <a:t>сверхъестественной</a:t>
            </a:r>
            <a:r>
              <a:rPr lang="en-US" sz="1600" dirty="0"/>
              <a:t> </a:t>
            </a:r>
            <a:r>
              <a:rPr lang="en-US" sz="1600" dirty="0" err="1"/>
              <a:t>атмосферой</a:t>
            </a:r>
            <a:r>
              <a:rPr lang="en-US" sz="1600" dirty="0"/>
              <a:t>, </a:t>
            </a:r>
            <a:r>
              <a:rPr lang="en-US" sz="1600" dirty="0" err="1"/>
              <a:t>преодолевая</a:t>
            </a:r>
            <a:r>
              <a:rPr lang="en-US" sz="1600" dirty="0"/>
              <a:t> </a:t>
            </a:r>
            <a:r>
              <a:rPr lang="en-US" sz="1600" dirty="0" err="1"/>
              <a:t>все</a:t>
            </a:r>
            <a:r>
              <a:rPr lang="en-US" sz="1600" dirty="0"/>
              <a:t> </a:t>
            </a:r>
            <a:r>
              <a:rPr lang="en-US" sz="1600" dirty="0" err="1"/>
              <a:t>жанровые</a:t>
            </a:r>
            <a:r>
              <a:rPr lang="en-US" sz="1600" dirty="0"/>
              <a:t> </a:t>
            </a:r>
            <a:r>
              <a:rPr lang="en-US" sz="1600" dirty="0" err="1"/>
              <a:t>условности</a:t>
            </a:r>
            <a:r>
              <a:rPr lang="en-US" sz="1600" dirty="0"/>
              <a:t>. </a:t>
            </a:r>
            <a:r>
              <a:rPr lang="en-US" sz="1600" dirty="0" err="1"/>
              <a:t>Наследник</a:t>
            </a:r>
            <a:r>
              <a:rPr lang="en-US" sz="1600" dirty="0"/>
              <a:t> </a:t>
            </a:r>
            <a:r>
              <a:rPr lang="en-US" sz="1600" dirty="0" err="1"/>
              <a:t>Эдгара</a:t>
            </a:r>
            <a:r>
              <a:rPr lang="en-US" sz="1600" dirty="0"/>
              <a:t> </a:t>
            </a:r>
            <a:r>
              <a:rPr lang="en-US" sz="1600" dirty="0" err="1"/>
              <a:t>По</a:t>
            </a:r>
            <a:r>
              <a:rPr lang="en-US" sz="1600" dirty="0"/>
              <a:t> и </a:t>
            </a:r>
            <a:r>
              <a:rPr lang="en-US" sz="1600" dirty="0" err="1"/>
              <a:t>Германа</a:t>
            </a:r>
            <a:r>
              <a:rPr lang="en-US" sz="1600" dirty="0"/>
              <a:t> </a:t>
            </a:r>
            <a:r>
              <a:rPr lang="en-US" sz="1600" dirty="0" err="1"/>
              <a:t>Мелвилла</a:t>
            </a:r>
            <a:r>
              <a:rPr lang="en-US" sz="1600" dirty="0"/>
              <a:t>, </a:t>
            </a:r>
            <a:r>
              <a:rPr lang="en-US" sz="1600" dirty="0" err="1"/>
              <a:t>Сондерс</a:t>
            </a:r>
            <a:r>
              <a:rPr lang="en-US" sz="1600" dirty="0"/>
              <a:t> в "</a:t>
            </a:r>
            <a:r>
              <a:rPr lang="en-US" sz="1600" dirty="0" err="1"/>
              <a:t>Линкольн</a:t>
            </a:r>
            <a:r>
              <a:rPr lang="en-US" sz="1600" dirty="0"/>
              <a:t> в </a:t>
            </a:r>
            <a:r>
              <a:rPr lang="en-US" sz="1600" dirty="0" err="1"/>
              <a:t>бардо</a:t>
            </a:r>
            <a:r>
              <a:rPr lang="en-US" sz="1600" dirty="0"/>
              <a:t>" </a:t>
            </a:r>
            <a:r>
              <a:rPr lang="en-US" sz="1600" dirty="0" err="1"/>
              <a:t>соединил</a:t>
            </a:r>
            <a:r>
              <a:rPr lang="en-US" sz="1600" dirty="0"/>
              <a:t> </a:t>
            </a:r>
            <a:r>
              <a:rPr lang="en-US" sz="1600" dirty="0" err="1"/>
              <a:t>поэтичность</a:t>
            </a:r>
            <a:r>
              <a:rPr lang="en-US" sz="1600" dirty="0"/>
              <a:t> и </a:t>
            </a:r>
            <a:r>
              <a:rPr lang="en-US" sz="1600" dirty="0" err="1"/>
              <a:t>исторические</a:t>
            </a:r>
            <a:r>
              <a:rPr lang="en-US" sz="1600" dirty="0"/>
              <a:t> </a:t>
            </a:r>
            <a:r>
              <a:rPr lang="en-US" sz="1600" dirty="0" err="1"/>
              <a:t>реалии</a:t>
            </a:r>
            <a:r>
              <a:rPr lang="en-US" sz="1600" dirty="0"/>
              <a:t>, </a:t>
            </a:r>
            <a:r>
              <a:rPr lang="en-US" sz="1600" dirty="0" err="1"/>
              <a:t>взяв</a:t>
            </a:r>
            <a:r>
              <a:rPr lang="en-US" sz="1600" dirty="0"/>
              <a:t> </a:t>
            </a:r>
            <a:r>
              <a:rPr lang="en-US" sz="1600" dirty="0" err="1"/>
              <a:t>за</a:t>
            </a:r>
            <a:r>
              <a:rPr lang="en-US" sz="1600" dirty="0"/>
              <a:t> </a:t>
            </a:r>
            <a:r>
              <a:rPr lang="en-US" sz="1600" dirty="0" err="1"/>
              <a:t>основу</a:t>
            </a:r>
            <a:r>
              <a:rPr lang="en-US" sz="1600" dirty="0"/>
              <a:t> </a:t>
            </a:r>
            <a:r>
              <a:rPr lang="en-US" sz="1600" dirty="0" err="1"/>
              <a:t>реальный</a:t>
            </a:r>
            <a:r>
              <a:rPr lang="en-US" sz="1600" dirty="0"/>
              <a:t> </a:t>
            </a:r>
            <a:r>
              <a:rPr lang="en-US" sz="1600" dirty="0" err="1"/>
              <a:t>случай</a:t>
            </a:r>
            <a:r>
              <a:rPr lang="en-US" sz="1600" dirty="0"/>
              <a:t> с </a:t>
            </a:r>
            <a:r>
              <a:rPr lang="en-US" sz="1600" dirty="0" err="1"/>
              <a:t>американским</a:t>
            </a:r>
            <a:r>
              <a:rPr lang="en-US" sz="1600" dirty="0"/>
              <a:t> </a:t>
            </a:r>
            <a:r>
              <a:rPr lang="en-US" sz="1600" dirty="0" err="1"/>
              <a:t>президентом</a:t>
            </a:r>
            <a:r>
              <a:rPr lang="en-US" sz="1600" dirty="0"/>
              <a:t> и </a:t>
            </a:r>
            <a:r>
              <a:rPr lang="en-US" sz="1600" dirty="0" err="1"/>
              <a:t>его</a:t>
            </a:r>
            <a:r>
              <a:rPr lang="en-US" sz="1600" dirty="0"/>
              <a:t> </a:t>
            </a:r>
            <a:r>
              <a:rPr lang="en-US" sz="1600" dirty="0" err="1"/>
              <a:t>маленьким</a:t>
            </a:r>
            <a:r>
              <a:rPr lang="en-US" sz="1600" dirty="0"/>
              <a:t> </a:t>
            </a:r>
            <a:r>
              <a:rPr lang="en-US" sz="1600" dirty="0" err="1"/>
              <a:t>сыном</a:t>
            </a:r>
            <a:r>
              <a:rPr lang="en-US" sz="1600" dirty="0"/>
              <a:t>. </a:t>
            </a:r>
            <a:r>
              <a:rPr lang="en-US" sz="1600" dirty="0" err="1"/>
              <a:t>Этот</a:t>
            </a:r>
            <a:r>
              <a:rPr lang="en-US" sz="1600" dirty="0"/>
              <a:t> </a:t>
            </a:r>
            <a:r>
              <a:rPr lang="en-US" sz="1600" dirty="0" err="1"/>
              <a:t>роман</a:t>
            </a:r>
            <a:r>
              <a:rPr lang="en-US" sz="1600" dirty="0"/>
              <a:t> </a:t>
            </a:r>
            <a:r>
              <a:rPr lang="en-US" sz="1600" dirty="0" err="1"/>
              <a:t>действительно</a:t>
            </a:r>
            <a:r>
              <a:rPr lang="en-US" sz="1600" dirty="0"/>
              <a:t> </a:t>
            </a:r>
            <a:r>
              <a:rPr lang="en-US" sz="1600" dirty="0" err="1"/>
              <a:t>перенесет</a:t>
            </a:r>
            <a:r>
              <a:rPr lang="en-US" sz="1600" dirty="0"/>
              <a:t> </a:t>
            </a:r>
            <a:r>
              <a:rPr lang="en-US" sz="1600" dirty="0" err="1"/>
              <a:t>вас</a:t>
            </a:r>
            <a:r>
              <a:rPr lang="en-US" sz="1600" dirty="0"/>
              <a:t> </a:t>
            </a:r>
            <a:r>
              <a:rPr lang="en-US" sz="1600" dirty="0" err="1"/>
              <a:t>за</a:t>
            </a:r>
            <a:r>
              <a:rPr lang="en-US" sz="1600" dirty="0"/>
              <a:t> </a:t>
            </a:r>
            <a:r>
              <a:rPr lang="en-US" sz="1600" dirty="0" err="1"/>
              <a:t>грань</a:t>
            </a:r>
            <a:r>
              <a:rPr lang="en-US" sz="1600" dirty="0"/>
              <a:t> </a:t>
            </a:r>
            <a:r>
              <a:rPr lang="en-US" sz="1600" dirty="0" err="1"/>
              <a:t>реальности</a:t>
            </a:r>
            <a:r>
              <a:rPr lang="en-US" sz="1600" dirty="0"/>
              <a:t>. </a:t>
            </a:r>
          </a:p>
          <a:p>
            <a:r>
              <a:rPr lang="en-US" sz="1600" dirty="0" err="1"/>
              <a:t>Экземпляры</a:t>
            </a:r>
            <a:endParaRPr lang="en-US" sz="1600" dirty="0"/>
          </a:p>
          <a:p>
            <a:r>
              <a:rPr lang="en-US" sz="1600" dirty="0"/>
              <a:t> ЦБ (1), Ф1 (1), Ф2 (1), Ф3 (1), Ф4 (1), Ф5 (1), Ф7 (1), Ф8 (1), Ф12 (1), Ф13 (1), Ф14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309904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0C1291B-C217-4EB8-B7B5-52E372F7A658}"/>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2200" b="1" dirty="0" err="1"/>
              <a:t>Веркин</a:t>
            </a:r>
            <a:r>
              <a:rPr lang="en-US" sz="2200" b="1" dirty="0"/>
              <a:t>, Э. Н. </a:t>
            </a:r>
            <a:r>
              <a:rPr lang="en-US" sz="2200" dirty="0"/>
              <a:t/>
            </a:r>
            <a:br>
              <a:rPr lang="en-US" sz="2200" dirty="0"/>
            </a:br>
            <a:r>
              <a:rPr lang="en-US" sz="2200" dirty="0"/>
              <a:t>    </a:t>
            </a:r>
            <a:r>
              <a:rPr lang="en-US" sz="2200" dirty="0" err="1"/>
              <a:t>Остров</a:t>
            </a:r>
            <a:r>
              <a:rPr lang="en-US" sz="2200" dirty="0"/>
              <a:t> </a:t>
            </a:r>
            <a:r>
              <a:rPr lang="en-US" sz="2200" dirty="0" err="1"/>
              <a:t>Сахалин</a:t>
            </a:r>
            <a:r>
              <a:rPr lang="en-US" sz="2200" dirty="0"/>
              <a:t> : </a:t>
            </a:r>
            <a:r>
              <a:rPr lang="en-US" sz="2200" dirty="0" err="1"/>
              <a:t>роман</a:t>
            </a:r>
            <a:r>
              <a:rPr lang="en-US" sz="2200" dirty="0"/>
              <a:t> : [18+] / Э. Н. </a:t>
            </a:r>
            <a:r>
              <a:rPr lang="en-US" sz="2200" dirty="0" err="1"/>
              <a:t>Веркин</a:t>
            </a:r>
            <a:r>
              <a:rPr lang="en-US" sz="2200" dirty="0"/>
              <a:t>. - </a:t>
            </a:r>
            <a:r>
              <a:rPr lang="en-US" sz="2200" dirty="0" err="1"/>
              <a:t>Москва</a:t>
            </a:r>
            <a:r>
              <a:rPr lang="en-US" sz="2200" dirty="0"/>
              <a:t> : </a:t>
            </a:r>
            <a:r>
              <a:rPr lang="en-US" sz="2200" dirty="0" err="1"/>
              <a:t>Эксмо</a:t>
            </a:r>
            <a:r>
              <a:rPr lang="en-US" sz="2200" dirty="0"/>
              <a:t>, 2019. - 480 с. - ISBN 978-5-04-093497-3. - </a:t>
            </a:r>
            <a:r>
              <a:rPr lang="en-US" sz="2200" dirty="0" err="1"/>
              <a:t>Текст</a:t>
            </a:r>
            <a:r>
              <a:rPr lang="en-US" sz="2200" dirty="0"/>
              <a:t> : </a:t>
            </a:r>
            <a:r>
              <a:rPr lang="en-US" sz="2200" dirty="0" err="1"/>
              <a:t>непосредственный</a:t>
            </a:r>
            <a:r>
              <a:rPr lang="en-US" sz="2200" dirty="0"/>
              <a:t>.</a:t>
            </a:r>
            <a:br>
              <a:rPr lang="en-US" sz="2200" dirty="0"/>
            </a:br>
            <a:endParaRPr lang="en-US" sz="2200" dirty="0"/>
          </a:p>
        </p:txBody>
      </p:sp>
      <p:pic>
        <p:nvPicPr>
          <p:cNvPr id="6" name="Объект 5" descr="Изображение выглядит как фотография, монитор, старый, сидит&#10;&#10;Автоматически созданное описание">
            <a:extLst>
              <a:ext uri="{FF2B5EF4-FFF2-40B4-BE49-F238E27FC236}">
                <a16:creationId xmlns:a16="http://schemas.microsoft.com/office/drawing/2014/main" xmlns="" id="{838ECDC9-4347-4FF4-8CD4-408542A45DEF}"/>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BE3A17F6-87FB-47DD-8FF5-FB43AC915E52}"/>
              </a:ext>
            </a:extLst>
          </p:cNvPr>
          <p:cNvSpPr>
            <a:spLocks noGrp="1"/>
          </p:cNvSpPr>
          <p:nvPr>
            <p:ph sz="half" idx="2"/>
          </p:nvPr>
        </p:nvSpPr>
        <p:spPr>
          <a:xfrm>
            <a:off x="4553734" y="2082800"/>
            <a:ext cx="7155776" cy="4226736"/>
          </a:xfrm>
        </p:spPr>
        <p:txBody>
          <a:bodyPr vert="horz" lIns="91440" tIns="45720" rIns="91440" bIns="45720" rtlCol="0">
            <a:normAutofit fontScale="92500"/>
          </a:bodyPr>
          <a:lstStyle/>
          <a:p>
            <a:pPr>
              <a:lnSpc>
                <a:spcPct val="150000"/>
              </a:lnSpc>
            </a:pPr>
            <a:r>
              <a:rPr lang="en-US" sz="1000" dirty="0" err="1"/>
              <a:t>Что</a:t>
            </a:r>
            <a:r>
              <a:rPr lang="en-US" sz="1000" dirty="0"/>
              <a:t> </a:t>
            </a:r>
            <a:r>
              <a:rPr lang="en-US" sz="1000" dirty="0" err="1"/>
              <a:t>может</a:t>
            </a:r>
            <a:r>
              <a:rPr lang="en-US" sz="1000" dirty="0"/>
              <a:t> </a:t>
            </a:r>
            <a:r>
              <a:rPr lang="en-US" sz="1000" dirty="0" err="1"/>
              <a:t>ждать</a:t>
            </a:r>
            <a:r>
              <a:rPr lang="en-US" sz="1000" dirty="0"/>
              <a:t> </a:t>
            </a:r>
            <a:r>
              <a:rPr lang="en-US" sz="1000" dirty="0" err="1"/>
              <a:t>мир</a:t>
            </a:r>
            <a:r>
              <a:rPr lang="en-US" sz="1000" dirty="0"/>
              <a:t> в </a:t>
            </a:r>
            <a:r>
              <a:rPr lang="en-US" sz="1000" dirty="0" err="1"/>
              <a:t>будущем</a:t>
            </a:r>
            <a:r>
              <a:rPr lang="en-US" sz="1000" dirty="0"/>
              <a:t>, </a:t>
            </a:r>
            <a:r>
              <a:rPr lang="en-US" sz="1000" dirty="0" err="1"/>
              <a:t>если</a:t>
            </a:r>
            <a:r>
              <a:rPr lang="en-US" sz="1000" dirty="0"/>
              <a:t> </a:t>
            </a:r>
            <a:r>
              <a:rPr lang="en-US" sz="1000" dirty="0" err="1"/>
              <a:t>случится</a:t>
            </a:r>
            <a:r>
              <a:rPr lang="en-US" sz="1000" dirty="0"/>
              <a:t> </a:t>
            </a:r>
            <a:r>
              <a:rPr lang="en-US" sz="1000" dirty="0" err="1"/>
              <a:t>ещё</a:t>
            </a:r>
            <a:r>
              <a:rPr lang="en-US" sz="1000" dirty="0"/>
              <a:t> </a:t>
            </a:r>
            <a:r>
              <a:rPr lang="en-US" sz="1000" dirty="0" err="1"/>
              <a:t>одна</a:t>
            </a:r>
            <a:r>
              <a:rPr lang="en-US" sz="1000" dirty="0"/>
              <a:t> </a:t>
            </a:r>
            <a:r>
              <a:rPr lang="en-US" sz="1000" dirty="0" err="1"/>
              <a:t>мировая</a:t>
            </a:r>
            <a:r>
              <a:rPr lang="en-US" sz="1000" dirty="0"/>
              <a:t> </a:t>
            </a:r>
            <a:r>
              <a:rPr lang="en-US" sz="1000" dirty="0" err="1"/>
              <a:t>война</a:t>
            </a:r>
            <a:r>
              <a:rPr lang="en-US" sz="1000" dirty="0"/>
              <a:t>? </a:t>
            </a:r>
            <a:r>
              <a:rPr lang="en-US" sz="1000" dirty="0" err="1"/>
              <a:t>Последствия</a:t>
            </a:r>
            <a:r>
              <a:rPr lang="en-US" sz="1000" dirty="0"/>
              <a:t> </a:t>
            </a:r>
            <a:r>
              <a:rPr lang="en-US" sz="1000" dirty="0" err="1"/>
              <a:t>непредсказуемы</a:t>
            </a:r>
            <a:r>
              <a:rPr lang="en-US" sz="1000" dirty="0"/>
              <a:t>, </a:t>
            </a:r>
            <a:r>
              <a:rPr lang="en-US" sz="1000" dirty="0" err="1"/>
              <a:t>однако</a:t>
            </a:r>
            <a:r>
              <a:rPr lang="en-US" sz="1000" dirty="0"/>
              <a:t> </a:t>
            </a:r>
            <a:r>
              <a:rPr lang="en-US" sz="1000" dirty="0" err="1"/>
              <a:t>понятно</a:t>
            </a:r>
            <a:r>
              <a:rPr lang="en-US" sz="1000" dirty="0"/>
              <a:t>, </a:t>
            </a:r>
            <a:r>
              <a:rPr lang="en-US" sz="1000" dirty="0" err="1"/>
              <a:t>что</a:t>
            </a:r>
            <a:r>
              <a:rPr lang="en-US" sz="1000" dirty="0"/>
              <a:t> </a:t>
            </a:r>
            <a:r>
              <a:rPr lang="en-US" sz="1000" dirty="0" err="1"/>
              <a:t>они</a:t>
            </a:r>
            <a:r>
              <a:rPr lang="en-US" sz="1000" dirty="0"/>
              <a:t> </a:t>
            </a:r>
            <a:r>
              <a:rPr lang="en-US" sz="1000" dirty="0" err="1"/>
              <a:t>будут</a:t>
            </a:r>
            <a:r>
              <a:rPr lang="en-US" sz="1000" dirty="0"/>
              <a:t> </a:t>
            </a:r>
            <a:r>
              <a:rPr lang="en-US" sz="1000" dirty="0" err="1"/>
              <a:t>ужасны</a:t>
            </a:r>
            <a:r>
              <a:rPr lang="en-US" sz="1000" dirty="0"/>
              <a:t>. </a:t>
            </a:r>
            <a:r>
              <a:rPr lang="en-US" sz="1000" dirty="0" err="1"/>
              <a:t>Наступит</a:t>
            </a:r>
            <a:r>
              <a:rPr lang="en-US" sz="1000" dirty="0"/>
              <a:t> </a:t>
            </a:r>
            <a:r>
              <a:rPr lang="en-US" sz="1000" dirty="0" err="1"/>
              <a:t>апокалипсис</a:t>
            </a:r>
            <a:r>
              <a:rPr lang="en-US" sz="1000" dirty="0"/>
              <a:t>, и </a:t>
            </a:r>
            <a:r>
              <a:rPr lang="en-US" sz="1000" dirty="0" err="1"/>
              <a:t>кто</a:t>
            </a:r>
            <a:r>
              <a:rPr lang="en-US" sz="1000" dirty="0"/>
              <a:t> </a:t>
            </a:r>
            <a:r>
              <a:rPr lang="en-US" sz="1000" dirty="0" err="1"/>
              <a:t>выживет</a:t>
            </a:r>
            <a:r>
              <a:rPr lang="en-US" sz="1000" dirty="0"/>
              <a:t> в </a:t>
            </a:r>
            <a:r>
              <a:rPr lang="en-US" sz="1000" dirty="0" err="1"/>
              <a:t>нём</a:t>
            </a:r>
            <a:r>
              <a:rPr lang="en-US" sz="1000" dirty="0"/>
              <a:t> – </a:t>
            </a:r>
            <a:r>
              <a:rPr lang="en-US" sz="1000" dirty="0" err="1"/>
              <a:t>большой</a:t>
            </a:r>
            <a:r>
              <a:rPr lang="en-US" sz="1000" dirty="0"/>
              <a:t> и </a:t>
            </a:r>
            <a:r>
              <a:rPr lang="en-US" sz="1000" dirty="0" err="1"/>
              <a:t>страшный</a:t>
            </a:r>
            <a:r>
              <a:rPr lang="en-US" sz="1000" dirty="0"/>
              <a:t> </a:t>
            </a:r>
            <a:r>
              <a:rPr lang="en-US" sz="1000" dirty="0" err="1"/>
              <a:t>вопрос</a:t>
            </a:r>
            <a:r>
              <a:rPr lang="en-US" sz="1000" dirty="0"/>
              <a:t>. В </a:t>
            </a:r>
            <a:r>
              <a:rPr lang="en-US" sz="1000" dirty="0" err="1"/>
              <a:t>книге</a:t>
            </a:r>
            <a:r>
              <a:rPr lang="en-US" sz="1000" dirty="0"/>
              <a:t> «</a:t>
            </a:r>
            <a:r>
              <a:rPr lang="en-US" sz="1000" dirty="0" err="1"/>
              <a:t>Остров</a:t>
            </a:r>
            <a:r>
              <a:rPr lang="en-US" sz="1000" dirty="0"/>
              <a:t> </a:t>
            </a:r>
            <a:r>
              <a:rPr lang="en-US" sz="1000" dirty="0" err="1"/>
              <a:t>Сахалин</a:t>
            </a:r>
            <a:r>
              <a:rPr lang="en-US" sz="1000" dirty="0"/>
              <a:t>» </a:t>
            </a:r>
            <a:r>
              <a:rPr lang="en-US" sz="1000" dirty="0" err="1"/>
              <a:t>Эдуард</a:t>
            </a:r>
            <a:r>
              <a:rPr lang="en-US" sz="1000" dirty="0"/>
              <a:t> </a:t>
            </a:r>
            <a:r>
              <a:rPr lang="en-US" sz="1000" dirty="0" err="1"/>
              <a:t>Веркин</a:t>
            </a:r>
            <a:r>
              <a:rPr lang="en-US" sz="1000" dirty="0"/>
              <a:t> </a:t>
            </a:r>
            <a:r>
              <a:rPr lang="en-US" sz="1000" dirty="0" err="1"/>
              <a:t>рисует</a:t>
            </a:r>
            <a:r>
              <a:rPr lang="en-US" sz="1000" dirty="0"/>
              <a:t> </a:t>
            </a:r>
            <a:r>
              <a:rPr lang="en-US" sz="1000" dirty="0" err="1"/>
              <a:t>перед</a:t>
            </a:r>
            <a:r>
              <a:rPr lang="en-US" sz="1000" dirty="0"/>
              <a:t> </a:t>
            </a:r>
            <a:r>
              <a:rPr lang="en-US" sz="1000" dirty="0" err="1"/>
              <a:t>читателями</a:t>
            </a:r>
            <a:r>
              <a:rPr lang="en-US" sz="1000" dirty="0"/>
              <a:t> </a:t>
            </a:r>
            <a:r>
              <a:rPr lang="en-US" sz="1000" dirty="0" err="1"/>
              <a:t>картину</a:t>
            </a:r>
            <a:r>
              <a:rPr lang="en-US" sz="1000" dirty="0"/>
              <a:t> </a:t>
            </a:r>
            <a:r>
              <a:rPr lang="en-US" sz="1000" dirty="0" err="1"/>
              <a:t>постапокалипсиса</a:t>
            </a:r>
            <a:r>
              <a:rPr lang="en-US" sz="1000" dirty="0"/>
              <a:t>. И </a:t>
            </a:r>
            <a:r>
              <a:rPr lang="en-US" sz="1000" dirty="0" err="1"/>
              <a:t>это</a:t>
            </a:r>
            <a:r>
              <a:rPr lang="en-US" sz="1000" dirty="0"/>
              <a:t> </a:t>
            </a:r>
            <a:r>
              <a:rPr lang="en-US" sz="1000" dirty="0" err="1"/>
              <a:t>что-то</a:t>
            </a:r>
            <a:r>
              <a:rPr lang="en-US" sz="1000" dirty="0"/>
              <a:t> </a:t>
            </a:r>
            <a:r>
              <a:rPr lang="en-US" sz="1000" dirty="0" err="1"/>
              <a:t>жуткое</a:t>
            </a:r>
            <a:r>
              <a:rPr lang="en-US" sz="1000" dirty="0"/>
              <a:t>, </a:t>
            </a:r>
            <a:r>
              <a:rPr lang="en-US" sz="1000" dirty="0" err="1"/>
              <a:t>страшное</a:t>
            </a:r>
            <a:r>
              <a:rPr lang="en-US" sz="1000" dirty="0"/>
              <a:t>, </a:t>
            </a:r>
            <a:r>
              <a:rPr lang="en-US" sz="1000" dirty="0" err="1"/>
              <a:t>хочется</a:t>
            </a:r>
            <a:r>
              <a:rPr lang="en-US" sz="1000" dirty="0"/>
              <a:t> </a:t>
            </a:r>
            <a:r>
              <a:rPr lang="en-US" sz="1000" dirty="0" err="1"/>
              <a:t>думать</a:t>
            </a:r>
            <a:r>
              <a:rPr lang="en-US" sz="1000" dirty="0"/>
              <a:t>, </a:t>
            </a:r>
            <a:r>
              <a:rPr lang="en-US" sz="1000" dirty="0" err="1"/>
              <a:t>что</a:t>
            </a:r>
            <a:r>
              <a:rPr lang="en-US" sz="1000" dirty="0"/>
              <a:t> </a:t>
            </a:r>
            <a:r>
              <a:rPr lang="en-US" sz="1000" dirty="0" err="1"/>
              <a:t>это</a:t>
            </a:r>
            <a:r>
              <a:rPr lang="en-US" sz="1000" dirty="0"/>
              <a:t> </a:t>
            </a:r>
            <a:r>
              <a:rPr lang="en-US" sz="1000" dirty="0" err="1"/>
              <a:t>только</a:t>
            </a:r>
            <a:r>
              <a:rPr lang="en-US" sz="1000" dirty="0"/>
              <a:t> </a:t>
            </a:r>
            <a:r>
              <a:rPr lang="en-US" sz="1000" dirty="0" err="1"/>
              <a:t>фантастика</a:t>
            </a:r>
            <a:r>
              <a:rPr lang="en-US" sz="1000" dirty="0"/>
              <a:t> и </a:t>
            </a:r>
            <a:r>
              <a:rPr lang="en-US" sz="1000" dirty="0" err="1"/>
              <a:t>что</a:t>
            </a:r>
            <a:r>
              <a:rPr lang="en-US" sz="1000" dirty="0"/>
              <a:t> </a:t>
            </a:r>
            <a:r>
              <a:rPr lang="en-US" sz="1000" dirty="0" err="1"/>
              <a:t>такое</a:t>
            </a:r>
            <a:r>
              <a:rPr lang="en-US" sz="1000" dirty="0"/>
              <a:t> </a:t>
            </a:r>
            <a:r>
              <a:rPr lang="en-US" sz="1000" dirty="0" err="1"/>
              <a:t>время</a:t>
            </a:r>
            <a:r>
              <a:rPr lang="en-US" sz="1000" dirty="0"/>
              <a:t> </a:t>
            </a:r>
            <a:r>
              <a:rPr lang="en-US" sz="1000" dirty="0" err="1"/>
              <a:t>никогда</a:t>
            </a:r>
            <a:r>
              <a:rPr lang="en-US" sz="1000" dirty="0"/>
              <a:t> </a:t>
            </a:r>
            <a:r>
              <a:rPr lang="en-US" sz="1000" dirty="0" err="1"/>
              <a:t>не</a:t>
            </a:r>
            <a:r>
              <a:rPr lang="en-US" sz="1000" dirty="0"/>
              <a:t> </a:t>
            </a:r>
            <a:r>
              <a:rPr lang="en-US" sz="1000" dirty="0" err="1"/>
              <a:t>наступит</a:t>
            </a:r>
            <a:r>
              <a:rPr lang="en-US" sz="1000" dirty="0"/>
              <a:t>. </a:t>
            </a:r>
          </a:p>
          <a:p>
            <a:pPr>
              <a:lnSpc>
                <a:spcPct val="150000"/>
              </a:lnSpc>
            </a:pPr>
            <a:r>
              <a:rPr lang="en-US" sz="1000" dirty="0" err="1"/>
              <a:t>Апокалипсис</a:t>
            </a:r>
            <a:r>
              <a:rPr lang="en-US" sz="1000" dirty="0"/>
              <a:t> </a:t>
            </a:r>
            <a:r>
              <a:rPr lang="en-US" sz="1000" dirty="0" err="1"/>
              <a:t>случился</a:t>
            </a:r>
            <a:r>
              <a:rPr lang="en-US" sz="1000" dirty="0"/>
              <a:t>. </a:t>
            </a:r>
            <a:r>
              <a:rPr lang="en-US" sz="1000" dirty="0" err="1"/>
              <a:t>Ядерная</a:t>
            </a:r>
            <a:r>
              <a:rPr lang="en-US" sz="1000" dirty="0"/>
              <a:t> </a:t>
            </a:r>
            <a:r>
              <a:rPr lang="en-US" sz="1000" dirty="0" err="1"/>
              <a:t>война</a:t>
            </a:r>
            <a:r>
              <a:rPr lang="en-US" sz="1000" dirty="0"/>
              <a:t> </a:t>
            </a:r>
            <a:r>
              <a:rPr lang="en-US" sz="1000" dirty="0" err="1"/>
              <a:t>длилась</a:t>
            </a:r>
            <a:r>
              <a:rPr lang="en-US" sz="1000" dirty="0"/>
              <a:t> </a:t>
            </a:r>
            <a:r>
              <a:rPr lang="en-US" sz="1000" dirty="0" err="1"/>
              <a:t>не</a:t>
            </a:r>
            <a:r>
              <a:rPr lang="en-US" sz="1000" dirty="0"/>
              <a:t> </a:t>
            </a:r>
            <a:r>
              <a:rPr lang="en-US" sz="1000" dirty="0" err="1"/>
              <a:t>считанные</a:t>
            </a:r>
            <a:r>
              <a:rPr lang="en-US" sz="1000" dirty="0"/>
              <a:t> </a:t>
            </a:r>
            <a:r>
              <a:rPr lang="en-US" sz="1000" dirty="0" err="1"/>
              <a:t>сутки</a:t>
            </a:r>
            <a:r>
              <a:rPr lang="en-US" sz="1000" dirty="0"/>
              <a:t>, </a:t>
            </a:r>
            <a:r>
              <a:rPr lang="en-US" sz="1000" dirty="0" err="1"/>
              <a:t>как</a:t>
            </a:r>
            <a:r>
              <a:rPr lang="en-US" sz="1000" dirty="0"/>
              <a:t> </a:t>
            </a:r>
            <a:r>
              <a:rPr lang="en-US" sz="1000" dirty="0" err="1"/>
              <a:t>предполагалось</a:t>
            </a:r>
            <a:r>
              <a:rPr lang="en-US" sz="1000" dirty="0"/>
              <a:t>, а </a:t>
            </a:r>
            <a:r>
              <a:rPr lang="en-US" sz="1000" dirty="0" err="1"/>
              <a:t>целый</a:t>
            </a:r>
            <a:r>
              <a:rPr lang="en-US" sz="1000" dirty="0"/>
              <a:t> </a:t>
            </a:r>
            <a:r>
              <a:rPr lang="en-US" sz="1000" dirty="0" err="1"/>
              <a:t>месяц</a:t>
            </a:r>
            <a:r>
              <a:rPr lang="en-US" sz="1000" dirty="0"/>
              <a:t>. </a:t>
            </a:r>
            <a:r>
              <a:rPr lang="en-US" sz="1000" dirty="0" err="1"/>
              <a:t>После</a:t>
            </a:r>
            <a:r>
              <a:rPr lang="en-US" sz="1000" dirty="0"/>
              <a:t> </a:t>
            </a:r>
            <a:r>
              <a:rPr lang="en-US" sz="1000" dirty="0" err="1"/>
              <a:t>этого</a:t>
            </a:r>
            <a:r>
              <a:rPr lang="en-US" sz="1000" dirty="0"/>
              <a:t> </a:t>
            </a:r>
            <a:r>
              <a:rPr lang="en-US" sz="1000" dirty="0" err="1"/>
              <a:t>почти</a:t>
            </a:r>
            <a:r>
              <a:rPr lang="en-US" sz="1000" dirty="0"/>
              <a:t> </a:t>
            </a:r>
            <a:r>
              <a:rPr lang="en-US" sz="1000" dirty="0" err="1"/>
              <a:t>весь</a:t>
            </a:r>
            <a:r>
              <a:rPr lang="en-US" sz="1000" dirty="0"/>
              <a:t> </a:t>
            </a:r>
            <a:r>
              <a:rPr lang="en-US" sz="1000" dirty="0" err="1"/>
              <a:t>мир</a:t>
            </a:r>
            <a:r>
              <a:rPr lang="en-US" sz="1000" dirty="0"/>
              <a:t> </a:t>
            </a:r>
            <a:r>
              <a:rPr lang="en-US" sz="1000" dirty="0" err="1"/>
              <a:t>превратился</a:t>
            </a:r>
            <a:r>
              <a:rPr lang="en-US" sz="1000" dirty="0"/>
              <a:t> в </a:t>
            </a:r>
            <a:r>
              <a:rPr lang="en-US" sz="1000" dirty="0" err="1"/>
              <a:t>пепел</a:t>
            </a:r>
            <a:r>
              <a:rPr lang="en-US" sz="1000" dirty="0"/>
              <a:t>. </a:t>
            </a:r>
            <a:r>
              <a:rPr lang="en-US" sz="1000" dirty="0" err="1"/>
              <a:t>Япония</a:t>
            </a:r>
            <a:r>
              <a:rPr lang="en-US" sz="1000" dirty="0"/>
              <a:t> </a:t>
            </a:r>
            <a:r>
              <a:rPr lang="en-US" sz="1000" dirty="0" err="1"/>
              <a:t>восстановилась</a:t>
            </a:r>
            <a:r>
              <a:rPr lang="en-US" sz="1000" dirty="0"/>
              <a:t> </a:t>
            </a:r>
            <a:r>
              <a:rPr lang="en-US" sz="1000" dirty="0" err="1"/>
              <a:t>после</a:t>
            </a:r>
            <a:r>
              <a:rPr lang="en-US" sz="1000" dirty="0"/>
              <a:t> </a:t>
            </a:r>
            <a:r>
              <a:rPr lang="en-US" sz="1000" dirty="0" err="1"/>
              <a:t>произошедшего</a:t>
            </a:r>
            <a:r>
              <a:rPr lang="en-US" sz="1000" dirty="0"/>
              <a:t>, и </a:t>
            </a:r>
            <a:r>
              <a:rPr lang="en-US" sz="1000" dirty="0" err="1"/>
              <a:t>сейчас</a:t>
            </a:r>
            <a:r>
              <a:rPr lang="en-US" sz="1000" dirty="0"/>
              <a:t> </a:t>
            </a:r>
            <a:r>
              <a:rPr lang="en-US" sz="1000" dirty="0" err="1"/>
              <a:t>это</a:t>
            </a:r>
            <a:r>
              <a:rPr lang="en-US" sz="1000" dirty="0"/>
              <a:t> </a:t>
            </a:r>
            <a:r>
              <a:rPr lang="en-US" sz="1000" dirty="0" err="1"/>
              <a:t>государство</a:t>
            </a:r>
            <a:r>
              <a:rPr lang="en-US" sz="1000" dirty="0"/>
              <a:t> – </a:t>
            </a:r>
            <a:r>
              <a:rPr lang="en-US" sz="1000" dirty="0" err="1"/>
              <a:t>единственный</a:t>
            </a:r>
            <a:r>
              <a:rPr lang="en-US" sz="1000" dirty="0"/>
              <a:t> </a:t>
            </a:r>
            <a:r>
              <a:rPr lang="en-US" sz="1000" dirty="0" err="1"/>
              <a:t>анклав</a:t>
            </a:r>
            <a:r>
              <a:rPr lang="en-US" sz="1000" dirty="0"/>
              <a:t> </a:t>
            </a:r>
            <a:r>
              <a:rPr lang="en-US" sz="1000" dirty="0" err="1"/>
              <a:t>цивилизации</a:t>
            </a:r>
            <a:r>
              <a:rPr lang="en-US" sz="1000" dirty="0"/>
              <a:t>. В </a:t>
            </a:r>
            <a:r>
              <a:rPr lang="en-US" sz="1000" dirty="0" err="1"/>
              <a:t>этом</a:t>
            </a:r>
            <a:r>
              <a:rPr lang="en-US" sz="1000" dirty="0"/>
              <a:t> </a:t>
            </a:r>
            <a:r>
              <a:rPr lang="en-US" sz="1000" dirty="0" err="1"/>
              <a:t>мире</a:t>
            </a:r>
            <a:r>
              <a:rPr lang="en-US" sz="1000" dirty="0"/>
              <a:t> </a:t>
            </a:r>
            <a:r>
              <a:rPr lang="en-US" sz="1000" dirty="0" err="1"/>
              <a:t>остров</a:t>
            </a:r>
            <a:r>
              <a:rPr lang="en-US" sz="1000" dirty="0"/>
              <a:t> </a:t>
            </a:r>
            <a:r>
              <a:rPr lang="en-US" sz="1000" dirty="0" err="1"/>
              <a:t>Сахалин</a:t>
            </a:r>
            <a:r>
              <a:rPr lang="en-US" sz="1000" dirty="0"/>
              <a:t> </a:t>
            </a:r>
            <a:r>
              <a:rPr lang="en-US" sz="1000" dirty="0" err="1"/>
              <a:t>становится</a:t>
            </a:r>
            <a:r>
              <a:rPr lang="en-US" sz="1000" dirty="0"/>
              <a:t> </a:t>
            </a:r>
            <a:r>
              <a:rPr lang="en-US" sz="1000" dirty="0" err="1"/>
              <a:t>местом</a:t>
            </a:r>
            <a:r>
              <a:rPr lang="en-US" sz="1000" dirty="0"/>
              <a:t>, </a:t>
            </a:r>
            <a:r>
              <a:rPr lang="en-US" sz="1000" dirty="0" err="1"/>
              <a:t>куда</a:t>
            </a:r>
            <a:r>
              <a:rPr lang="en-US" sz="1000" dirty="0"/>
              <a:t> </a:t>
            </a:r>
            <a:r>
              <a:rPr lang="en-US" sz="1000" dirty="0" err="1"/>
              <a:t>отправляются</a:t>
            </a:r>
            <a:r>
              <a:rPr lang="en-US" sz="1000" dirty="0"/>
              <a:t> </a:t>
            </a:r>
            <a:r>
              <a:rPr lang="en-US" sz="1000" dirty="0" err="1"/>
              <a:t>те</a:t>
            </a:r>
            <a:r>
              <a:rPr lang="en-US" sz="1000" dirty="0"/>
              <a:t>, </a:t>
            </a:r>
            <a:r>
              <a:rPr lang="en-US" sz="1000" dirty="0" err="1"/>
              <a:t>кто</a:t>
            </a:r>
            <a:r>
              <a:rPr lang="en-US" sz="1000" dirty="0"/>
              <a:t> </a:t>
            </a:r>
            <a:r>
              <a:rPr lang="en-US" sz="1000" dirty="0" err="1"/>
              <a:t>не</a:t>
            </a:r>
            <a:r>
              <a:rPr lang="en-US" sz="1000" dirty="0"/>
              <a:t> </a:t>
            </a:r>
            <a:r>
              <a:rPr lang="en-US" sz="1000" dirty="0" err="1"/>
              <a:t>вписывается</a:t>
            </a:r>
            <a:r>
              <a:rPr lang="en-US" sz="1000" dirty="0"/>
              <a:t> в </a:t>
            </a:r>
            <a:r>
              <a:rPr lang="en-US" sz="1000" dirty="0" err="1"/>
              <a:t>цивилизацию</a:t>
            </a:r>
            <a:r>
              <a:rPr lang="en-US" sz="1000" dirty="0"/>
              <a:t>. </a:t>
            </a:r>
            <a:r>
              <a:rPr lang="en-US" sz="1000" dirty="0" err="1"/>
              <a:t>Это</a:t>
            </a:r>
            <a:r>
              <a:rPr lang="en-US" sz="1000" dirty="0"/>
              <a:t> и </a:t>
            </a:r>
            <a:r>
              <a:rPr lang="en-US" sz="1000" dirty="0" err="1"/>
              <a:t>каторга</a:t>
            </a:r>
            <a:r>
              <a:rPr lang="en-US" sz="1000" dirty="0"/>
              <a:t> </a:t>
            </a:r>
            <a:r>
              <a:rPr lang="en-US" sz="1000" dirty="0" err="1"/>
              <a:t>для</a:t>
            </a:r>
            <a:r>
              <a:rPr lang="en-US" sz="1000" dirty="0"/>
              <a:t> </a:t>
            </a:r>
            <a:r>
              <a:rPr lang="en-US" sz="1000" dirty="0" err="1"/>
              <a:t>преступников</a:t>
            </a:r>
            <a:r>
              <a:rPr lang="en-US" sz="1000" dirty="0"/>
              <a:t>, и </a:t>
            </a:r>
            <a:r>
              <a:rPr lang="en-US" sz="1000" dirty="0" err="1"/>
              <a:t>своеобразная</a:t>
            </a:r>
            <a:r>
              <a:rPr lang="en-US" sz="1000" dirty="0"/>
              <a:t> </a:t>
            </a:r>
            <a:r>
              <a:rPr lang="en-US" sz="1000" dirty="0" err="1"/>
              <a:t>санитарная</a:t>
            </a:r>
            <a:r>
              <a:rPr lang="en-US" sz="1000" dirty="0"/>
              <a:t> </a:t>
            </a:r>
            <a:r>
              <a:rPr lang="en-US" sz="1000" dirty="0" err="1"/>
              <a:t>зона</a:t>
            </a:r>
            <a:r>
              <a:rPr lang="en-US" sz="1000" dirty="0"/>
              <a:t>. </a:t>
            </a:r>
            <a:r>
              <a:rPr lang="en-US" sz="1000" dirty="0" err="1"/>
              <a:t>То</a:t>
            </a:r>
            <a:r>
              <a:rPr lang="en-US" sz="1000" dirty="0"/>
              <a:t>, </a:t>
            </a:r>
            <a:r>
              <a:rPr lang="en-US" sz="1000" dirty="0" err="1"/>
              <a:t>как</a:t>
            </a:r>
            <a:r>
              <a:rPr lang="en-US" sz="1000" dirty="0"/>
              <a:t> </a:t>
            </a:r>
            <a:r>
              <a:rPr lang="en-US" sz="1000" dirty="0" err="1"/>
              <a:t>живут</a:t>
            </a:r>
            <a:r>
              <a:rPr lang="en-US" sz="1000" dirty="0"/>
              <a:t> </a:t>
            </a:r>
            <a:r>
              <a:rPr lang="en-US" sz="1000" dirty="0" err="1"/>
              <a:t>там</a:t>
            </a:r>
            <a:r>
              <a:rPr lang="en-US" sz="1000" dirty="0"/>
              <a:t>, </a:t>
            </a:r>
            <a:r>
              <a:rPr lang="en-US" sz="1000" dirty="0" err="1"/>
              <a:t>способно</a:t>
            </a:r>
            <a:r>
              <a:rPr lang="en-US" sz="1000" dirty="0"/>
              <a:t> </a:t>
            </a:r>
            <a:r>
              <a:rPr lang="en-US" sz="1000" dirty="0" err="1"/>
              <a:t>ужаснуть</a:t>
            </a:r>
            <a:r>
              <a:rPr lang="en-US" sz="1000" dirty="0"/>
              <a:t>. </a:t>
            </a:r>
            <a:r>
              <a:rPr lang="en-US" sz="1000" dirty="0" err="1"/>
              <a:t>Девушка-футуролог</a:t>
            </a:r>
            <a:r>
              <a:rPr lang="en-US" sz="1000" dirty="0"/>
              <a:t> </a:t>
            </a:r>
            <a:r>
              <a:rPr lang="en-US" sz="1000" dirty="0" err="1"/>
              <a:t>Сирень</a:t>
            </a:r>
            <a:r>
              <a:rPr lang="en-US" sz="1000" dirty="0"/>
              <a:t> </a:t>
            </a:r>
            <a:r>
              <a:rPr lang="en-US" sz="1000" dirty="0" err="1"/>
              <a:t>приезжает</a:t>
            </a:r>
            <a:r>
              <a:rPr lang="en-US" sz="1000" dirty="0"/>
              <a:t> </a:t>
            </a:r>
            <a:r>
              <a:rPr lang="en-US" sz="1000" dirty="0" err="1"/>
              <a:t>на</a:t>
            </a:r>
            <a:r>
              <a:rPr lang="en-US" sz="1000" dirty="0"/>
              <a:t> </a:t>
            </a:r>
            <a:r>
              <a:rPr lang="en-US" sz="1000" dirty="0" err="1"/>
              <a:t>Сахалин</a:t>
            </a:r>
            <a:r>
              <a:rPr lang="en-US" sz="1000" dirty="0"/>
              <a:t>, </a:t>
            </a:r>
            <a:r>
              <a:rPr lang="en-US" sz="1000" dirty="0" err="1"/>
              <a:t>чтобы</a:t>
            </a:r>
            <a:r>
              <a:rPr lang="en-US" sz="1000" dirty="0"/>
              <a:t> </a:t>
            </a:r>
            <a:r>
              <a:rPr lang="en-US" sz="1000" dirty="0" err="1"/>
              <a:t>изучить</a:t>
            </a:r>
            <a:r>
              <a:rPr lang="en-US" sz="1000" dirty="0"/>
              <a:t> </a:t>
            </a:r>
            <a:r>
              <a:rPr lang="en-US" sz="1000" dirty="0" err="1"/>
              <a:t>его</a:t>
            </a:r>
            <a:r>
              <a:rPr lang="en-US" sz="1000" dirty="0"/>
              <a:t>. </a:t>
            </a:r>
            <a:r>
              <a:rPr lang="en-US" sz="1000" dirty="0" err="1"/>
              <a:t>Она</a:t>
            </a:r>
            <a:r>
              <a:rPr lang="en-US" sz="1000" dirty="0"/>
              <a:t> </a:t>
            </a:r>
            <a:r>
              <a:rPr lang="en-US" sz="1000" dirty="0" err="1"/>
              <a:t>исследует</a:t>
            </a:r>
            <a:r>
              <a:rPr lang="en-US" sz="1000" dirty="0"/>
              <a:t> </a:t>
            </a:r>
            <a:r>
              <a:rPr lang="en-US" sz="1000" dirty="0" err="1"/>
              <a:t>эти</a:t>
            </a:r>
            <a:r>
              <a:rPr lang="en-US" sz="1000" dirty="0"/>
              <a:t> </a:t>
            </a:r>
            <a:r>
              <a:rPr lang="en-US" sz="1000" dirty="0" err="1"/>
              <a:t>места</a:t>
            </a:r>
            <a:r>
              <a:rPr lang="en-US" sz="1000" dirty="0"/>
              <a:t>, </a:t>
            </a:r>
            <a:r>
              <a:rPr lang="en-US" sz="1000" dirty="0" err="1"/>
              <a:t>чтобы</a:t>
            </a:r>
            <a:r>
              <a:rPr lang="en-US" sz="1000" dirty="0"/>
              <a:t> </a:t>
            </a:r>
            <a:r>
              <a:rPr lang="en-US" sz="1000" dirty="0" err="1"/>
              <a:t>потом</a:t>
            </a:r>
            <a:r>
              <a:rPr lang="en-US" sz="1000" dirty="0"/>
              <a:t> </a:t>
            </a:r>
            <a:r>
              <a:rPr lang="en-US" sz="1000" dirty="0" err="1"/>
              <a:t>прогнозировать</a:t>
            </a:r>
            <a:r>
              <a:rPr lang="en-US" sz="1000" dirty="0"/>
              <a:t> </a:t>
            </a:r>
            <a:r>
              <a:rPr lang="en-US" sz="1000" dirty="0" err="1"/>
              <a:t>будущее</a:t>
            </a:r>
            <a:r>
              <a:rPr lang="en-US" sz="1000" dirty="0"/>
              <a:t>. </a:t>
            </a:r>
            <a:r>
              <a:rPr lang="en-US" sz="1000" dirty="0" err="1"/>
              <a:t>Сирень</a:t>
            </a:r>
            <a:r>
              <a:rPr lang="en-US" sz="1000" dirty="0"/>
              <a:t> </a:t>
            </a:r>
            <a:r>
              <a:rPr lang="en-US" sz="1000" dirty="0" err="1"/>
              <a:t>ездит</a:t>
            </a:r>
            <a:r>
              <a:rPr lang="en-US" sz="1000" dirty="0"/>
              <a:t> </a:t>
            </a:r>
            <a:r>
              <a:rPr lang="en-US" sz="1000" dirty="0" err="1"/>
              <a:t>по</a:t>
            </a:r>
            <a:r>
              <a:rPr lang="en-US" sz="1000" dirty="0"/>
              <a:t> </a:t>
            </a:r>
            <a:r>
              <a:rPr lang="en-US" sz="1000" dirty="0" err="1"/>
              <a:t>городам</a:t>
            </a:r>
            <a:r>
              <a:rPr lang="en-US" sz="1000" dirty="0"/>
              <a:t>, </a:t>
            </a:r>
            <a:r>
              <a:rPr lang="en-US" sz="1000" dirty="0" err="1"/>
              <a:t>знакомится</a:t>
            </a:r>
            <a:r>
              <a:rPr lang="en-US" sz="1000" dirty="0"/>
              <a:t> с </a:t>
            </a:r>
            <a:r>
              <a:rPr lang="en-US" sz="1000" dirty="0" err="1"/>
              <a:t>их</a:t>
            </a:r>
            <a:r>
              <a:rPr lang="en-US" sz="1000" dirty="0"/>
              <a:t> </a:t>
            </a:r>
            <a:r>
              <a:rPr lang="en-US" sz="1000" dirty="0" err="1"/>
              <a:t>обитателями</a:t>
            </a:r>
            <a:r>
              <a:rPr lang="en-US" sz="1000" dirty="0"/>
              <a:t>, </a:t>
            </a:r>
            <a:r>
              <a:rPr lang="en-US" sz="1000" dirty="0" err="1"/>
              <a:t>делает</a:t>
            </a:r>
            <a:r>
              <a:rPr lang="en-US" sz="1000" dirty="0"/>
              <a:t> </a:t>
            </a:r>
            <a:r>
              <a:rPr lang="en-US" sz="1000" dirty="0" err="1"/>
              <a:t>заметки</a:t>
            </a:r>
            <a:r>
              <a:rPr lang="en-US" sz="1000" dirty="0"/>
              <a:t>. </a:t>
            </a:r>
            <a:r>
              <a:rPr lang="en-US" sz="1000" dirty="0" err="1"/>
              <a:t>Она</a:t>
            </a:r>
            <a:r>
              <a:rPr lang="en-US" sz="1000" dirty="0"/>
              <a:t> </a:t>
            </a:r>
            <a:r>
              <a:rPr lang="en-US" sz="1000" dirty="0" err="1"/>
              <a:t>открывает</a:t>
            </a:r>
            <a:r>
              <a:rPr lang="en-US" sz="1000" dirty="0"/>
              <a:t> </a:t>
            </a:r>
            <a:r>
              <a:rPr lang="en-US" sz="1000" dirty="0" err="1"/>
              <a:t>много</a:t>
            </a:r>
            <a:r>
              <a:rPr lang="en-US" sz="1000" dirty="0"/>
              <a:t> </a:t>
            </a:r>
            <a:r>
              <a:rPr lang="en-US" sz="1000" dirty="0" err="1"/>
              <a:t>нового</a:t>
            </a:r>
            <a:r>
              <a:rPr lang="en-US" sz="1000" dirty="0"/>
              <a:t> </a:t>
            </a:r>
            <a:r>
              <a:rPr lang="en-US" sz="1000" dirty="0" err="1"/>
              <a:t>для</a:t>
            </a:r>
            <a:r>
              <a:rPr lang="en-US" sz="1000" dirty="0"/>
              <a:t> </a:t>
            </a:r>
            <a:r>
              <a:rPr lang="en-US" sz="1000" dirty="0" err="1"/>
              <a:t>себя</a:t>
            </a:r>
            <a:r>
              <a:rPr lang="en-US" sz="1000" dirty="0"/>
              <a:t>. </a:t>
            </a:r>
            <a:r>
              <a:rPr lang="en-US" sz="1000" dirty="0" err="1"/>
              <a:t>Это</a:t>
            </a:r>
            <a:r>
              <a:rPr lang="en-US" sz="1000" dirty="0"/>
              <a:t> </a:t>
            </a:r>
            <a:r>
              <a:rPr lang="en-US" sz="1000" dirty="0" err="1"/>
              <a:t>мрачное</a:t>
            </a:r>
            <a:r>
              <a:rPr lang="en-US" sz="1000" dirty="0"/>
              <a:t> и </a:t>
            </a:r>
            <a:r>
              <a:rPr lang="en-US" sz="1000" dirty="0" err="1"/>
              <a:t>гнетущее</a:t>
            </a:r>
            <a:r>
              <a:rPr lang="en-US" sz="1000" dirty="0"/>
              <a:t> </a:t>
            </a:r>
            <a:r>
              <a:rPr lang="en-US" sz="1000" dirty="0" err="1"/>
              <a:t>место</a:t>
            </a:r>
            <a:r>
              <a:rPr lang="en-US" sz="1000" dirty="0"/>
              <a:t> </a:t>
            </a:r>
            <a:r>
              <a:rPr lang="en-US" sz="1000" dirty="0" err="1"/>
              <a:t>накладывает</a:t>
            </a:r>
            <a:r>
              <a:rPr lang="en-US" sz="1000" dirty="0"/>
              <a:t> </a:t>
            </a:r>
            <a:r>
              <a:rPr lang="en-US" sz="1000" dirty="0" err="1"/>
              <a:t>на</a:t>
            </a:r>
            <a:r>
              <a:rPr lang="en-US" sz="1000" dirty="0"/>
              <a:t> </a:t>
            </a:r>
            <a:r>
              <a:rPr lang="en-US" sz="1000" dirty="0" err="1"/>
              <a:t>неё</a:t>
            </a:r>
            <a:r>
              <a:rPr lang="en-US" sz="1000" dirty="0"/>
              <a:t> </a:t>
            </a:r>
            <a:r>
              <a:rPr lang="en-US" sz="1000" dirty="0" err="1"/>
              <a:t>свой</a:t>
            </a:r>
            <a:r>
              <a:rPr lang="en-US" sz="1000" dirty="0"/>
              <a:t> </a:t>
            </a:r>
            <a:r>
              <a:rPr lang="en-US" sz="1000" dirty="0" err="1"/>
              <a:t>отпечаток</a:t>
            </a:r>
            <a:r>
              <a:rPr lang="en-US" sz="1000" dirty="0"/>
              <a:t>, и </a:t>
            </a:r>
            <a:r>
              <a:rPr lang="en-US" sz="1000" dirty="0" err="1"/>
              <a:t>она</a:t>
            </a:r>
            <a:r>
              <a:rPr lang="en-US" sz="1000" dirty="0"/>
              <a:t> </a:t>
            </a:r>
            <a:r>
              <a:rPr lang="en-US" sz="1000" dirty="0" err="1"/>
              <a:t>оказывается</a:t>
            </a:r>
            <a:r>
              <a:rPr lang="en-US" sz="1000" dirty="0"/>
              <a:t> в </a:t>
            </a:r>
            <a:r>
              <a:rPr lang="en-US" sz="1000" dirty="0" err="1"/>
              <a:t>таких</a:t>
            </a:r>
            <a:r>
              <a:rPr lang="en-US" sz="1000" dirty="0"/>
              <a:t> </a:t>
            </a:r>
            <a:r>
              <a:rPr lang="en-US" sz="1000" dirty="0" err="1"/>
              <a:t>ситуациях</a:t>
            </a:r>
            <a:r>
              <a:rPr lang="en-US" sz="1000" dirty="0"/>
              <a:t>, </a:t>
            </a:r>
            <a:r>
              <a:rPr lang="en-US" sz="1000" dirty="0" err="1"/>
              <a:t>что</a:t>
            </a:r>
            <a:r>
              <a:rPr lang="en-US" sz="1000" dirty="0"/>
              <a:t> </a:t>
            </a:r>
            <a:r>
              <a:rPr lang="en-US" sz="1000" dirty="0" err="1"/>
              <a:t>работа</a:t>
            </a:r>
            <a:r>
              <a:rPr lang="en-US" sz="1000" dirty="0"/>
              <a:t> </a:t>
            </a:r>
            <a:r>
              <a:rPr lang="en-US" sz="1000" dirty="0" err="1"/>
              <a:t>отодвигается</a:t>
            </a:r>
            <a:r>
              <a:rPr lang="en-US" sz="1000" dirty="0"/>
              <a:t> </a:t>
            </a:r>
            <a:r>
              <a:rPr lang="en-US" sz="1000" dirty="0" err="1"/>
              <a:t>на</a:t>
            </a:r>
            <a:r>
              <a:rPr lang="en-US" sz="1000" dirty="0"/>
              <a:t> </a:t>
            </a:r>
            <a:r>
              <a:rPr lang="en-US" sz="1000" dirty="0" err="1"/>
              <a:t>второй</a:t>
            </a:r>
            <a:r>
              <a:rPr lang="en-US" sz="1000" dirty="0"/>
              <a:t> </a:t>
            </a:r>
            <a:r>
              <a:rPr lang="en-US" sz="1000" dirty="0" err="1"/>
              <a:t>план</a:t>
            </a:r>
            <a:r>
              <a:rPr lang="en-US" sz="1000" dirty="0"/>
              <a:t>. </a:t>
            </a:r>
            <a:r>
              <a:rPr lang="en-US" sz="1000" dirty="0" err="1"/>
              <a:t>Этот</a:t>
            </a:r>
            <a:r>
              <a:rPr lang="en-US" sz="1000" dirty="0"/>
              <a:t> </a:t>
            </a:r>
            <a:r>
              <a:rPr lang="en-US" sz="1000" dirty="0" err="1"/>
              <a:t>роман</a:t>
            </a:r>
            <a:r>
              <a:rPr lang="en-US" sz="1000" dirty="0"/>
              <a:t> </a:t>
            </a:r>
            <a:r>
              <a:rPr lang="en-US" sz="1000" dirty="0" err="1"/>
              <a:t>повторяет</a:t>
            </a:r>
            <a:r>
              <a:rPr lang="en-US" sz="1000" dirty="0"/>
              <a:t> </a:t>
            </a:r>
            <a:r>
              <a:rPr lang="en-US" sz="1000" dirty="0" err="1"/>
              <a:t>название</a:t>
            </a:r>
            <a:r>
              <a:rPr lang="en-US" sz="1000" dirty="0"/>
              <a:t> </a:t>
            </a:r>
            <a:r>
              <a:rPr lang="en-US" sz="1000" dirty="0" err="1"/>
              <a:t>романа</a:t>
            </a:r>
            <a:r>
              <a:rPr lang="en-US" sz="1000" dirty="0"/>
              <a:t> А. П. </a:t>
            </a:r>
            <a:r>
              <a:rPr lang="en-US" sz="1000" dirty="0" err="1"/>
              <a:t>Чехова</a:t>
            </a:r>
            <a:r>
              <a:rPr lang="en-US" sz="1000" dirty="0"/>
              <a:t>, и </a:t>
            </a:r>
            <a:r>
              <a:rPr lang="en-US" sz="1000" dirty="0" err="1"/>
              <a:t>есть</a:t>
            </a:r>
            <a:r>
              <a:rPr lang="en-US" sz="1000" dirty="0"/>
              <a:t> </a:t>
            </a:r>
            <a:r>
              <a:rPr lang="en-US" sz="1000" dirty="0" err="1"/>
              <a:t>некое</a:t>
            </a:r>
            <a:r>
              <a:rPr lang="en-US" sz="1000" dirty="0"/>
              <a:t> </a:t>
            </a:r>
            <a:r>
              <a:rPr lang="en-US" sz="1000" dirty="0" err="1"/>
              <a:t>сходство</a:t>
            </a:r>
            <a:r>
              <a:rPr lang="en-US" sz="1000" dirty="0"/>
              <a:t> в </a:t>
            </a:r>
            <a:r>
              <a:rPr lang="en-US" sz="1000" dirty="0" err="1"/>
              <a:t>повествовании</a:t>
            </a:r>
            <a:r>
              <a:rPr lang="en-US" sz="1000" dirty="0"/>
              <a:t>. </a:t>
            </a:r>
            <a:r>
              <a:rPr lang="en-US" sz="1000" dirty="0" err="1"/>
              <a:t>Но</a:t>
            </a:r>
            <a:r>
              <a:rPr lang="en-US" sz="1000" dirty="0"/>
              <a:t> в </a:t>
            </a:r>
            <a:r>
              <a:rPr lang="en-US" sz="1000" dirty="0" err="1"/>
              <a:t>то</a:t>
            </a:r>
            <a:r>
              <a:rPr lang="en-US" sz="1000" dirty="0"/>
              <a:t> </a:t>
            </a:r>
            <a:r>
              <a:rPr lang="en-US" sz="1000" dirty="0" err="1"/>
              <a:t>же</a:t>
            </a:r>
            <a:r>
              <a:rPr lang="en-US" sz="1000" dirty="0"/>
              <a:t> </a:t>
            </a:r>
            <a:r>
              <a:rPr lang="en-US" sz="1000" dirty="0" err="1"/>
              <a:t>время</a:t>
            </a:r>
            <a:r>
              <a:rPr lang="en-US" sz="1000" dirty="0"/>
              <a:t> </a:t>
            </a:r>
            <a:r>
              <a:rPr lang="en-US" sz="1000" dirty="0" err="1"/>
              <a:t>это</a:t>
            </a:r>
            <a:r>
              <a:rPr lang="en-US" sz="1000" dirty="0"/>
              <a:t> </a:t>
            </a:r>
            <a:r>
              <a:rPr lang="en-US" sz="1000" dirty="0" err="1"/>
              <a:t>фантастика</a:t>
            </a:r>
            <a:r>
              <a:rPr lang="en-US" sz="1000" dirty="0"/>
              <a:t>, </a:t>
            </a:r>
            <a:r>
              <a:rPr lang="en-US" sz="1000" dirty="0" err="1"/>
              <a:t>постапокалипсис</a:t>
            </a:r>
            <a:r>
              <a:rPr lang="en-US" sz="1000" dirty="0"/>
              <a:t>, </a:t>
            </a:r>
            <a:r>
              <a:rPr lang="en-US" sz="1000" dirty="0" err="1"/>
              <a:t>приключения</a:t>
            </a:r>
            <a:r>
              <a:rPr lang="en-US" sz="1000" dirty="0"/>
              <a:t>, </a:t>
            </a:r>
            <a:r>
              <a:rPr lang="en-US" sz="1000" dirty="0" err="1"/>
              <a:t>от</a:t>
            </a:r>
            <a:r>
              <a:rPr lang="en-US" sz="1000" dirty="0"/>
              <a:t> </a:t>
            </a:r>
            <a:r>
              <a:rPr lang="en-US" sz="1000" dirty="0" err="1"/>
              <a:t>которых</a:t>
            </a:r>
            <a:r>
              <a:rPr lang="en-US" sz="1000" dirty="0"/>
              <a:t> </a:t>
            </a:r>
            <a:r>
              <a:rPr lang="en-US" sz="1000" dirty="0" err="1"/>
              <a:t>невозможно</a:t>
            </a:r>
            <a:r>
              <a:rPr lang="en-US" sz="1000" dirty="0"/>
              <a:t> </a:t>
            </a:r>
            <a:r>
              <a:rPr lang="en-US" sz="1000" dirty="0" err="1"/>
              <a:t>оторваться</a:t>
            </a:r>
            <a:r>
              <a:rPr lang="en-US" sz="1000" dirty="0"/>
              <a:t>. </a:t>
            </a:r>
            <a:r>
              <a:rPr lang="en-US" sz="1000" dirty="0" err="1"/>
              <a:t>Здесь</a:t>
            </a:r>
            <a:r>
              <a:rPr lang="en-US" sz="1000" dirty="0"/>
              <a:t> </a:t>
            </a:r>
            <a:r>
              <a:rPr lang="en-US" sz="1000" dirty="0" err="1"/>
              <a:t>история</a:t>
            </a:r>
            <a:r>
              <a:rPr lang="en-US" sz="1000" dirty="0"/>
              <a:t> </a:t>
            </a:r>
            <a:r>
              <a:rPr lang="en-US" sz="1000" dirty="0" err="1"/>
              <a:t>любви</a:t>
            </a:r>
            <a:r>
              <a:rPr lang="en-US" sz="1000" dirty="0"/>
              <a:t> и </a:t>
            </a:r>
            <a:r>
              <a:rPr lang="en-US" sz="1000" dirty="0" err="1"/>
              <a:t>привязанности</a:t>
            </a:r>
            <a:r>
              <a:rPr lang="en-US" sz="1000" dirty="0"/>
              <a:t>, </a:t>
            </a:r>
            <a:r>
              <a:rPr lang="en-US" sz="1000" dirty="0" err="1"/>
              <a:t>память</a:t>
            </a:r>
            <a:r>
              <a:rPr lang="en-US" sz="1000" dirty="0"/>
              <a:t> </a:t>
            </a:r>
            <a:r>
              <a:rPr lang="en-US" sz="1000" dirty="0" err="1"/>
              <a:t>ушедшей</a:t>
            </a:r>
            <a:r>
              <a:rPr lang="en-US" sz="1000" dirty="0"/>
              <a:t> </a:t>
            </a:r>
            <a:r>
              <a:rPr lang="en-US" sz="1000" dirty="0" err="1"/>
              <a:t>надежде</a:t>
            </a:r>
            <a:r>
              <a:rPr lang="en-US" sz="1000" dirty="0"/>
              <a:t>. </a:t>
            </a:r>
            <a:r>
              <a:rPr lang="en-US" sz="1000" dirty="0" err="1"/>
              <a:t>Книга</a:t>
            </a:r>
            <a:r>
              <a:rPr lang="en-US" sz="1000" dirty="0"/>
              <a:t> </a:t>
            </a:r>
            <a:r>
              <a:rPr lang="en-US" sz="1000" dirty="0" err="1"/>
              <a:t>понравится</a:t>
            </a:r>
            <a:r>
              <a:rPr lang="en-US" sz="1000" dirty="0"/>
              <a:t> и </a:t>
            </a:r>
            <a:r>
              <a:rPr lang="en-US" sz="1000" dirty="0" err="1"/>
              <a:t>тем</a:t>
            </a:r>
            <a:r>
              <a:rPr lang="en-US" sz="1000" dirty="0"/>
              <a:t>, </a:t>
            </a:r>
            <a:r>
              <a:rPr lang="en-US" sz="1000" dirty="0" err="1"/>
              <a:t>кто</a:t>
            </a:r>
            <a:r>
              <a:rPr lang="en-US" sz="1000" dirty="0"/>
              <a:t> </a:t>
            </a:r>
            <a:r>
              <a:rPr lang="en-US" sz="1000" dirty="0" err="1"/>
              <a:t>любит</a:t>
            </a:r>
            <a:r>
              <a:rPr lang="en-US" sz="1000" dirty="0"/>
              <a:t> </a:t>
            </a:r>
            <a:r>
              <a:rPr lang="en-US" sz="1000" dirty="0" err="1"/>
              <a:t>читать</a:t>
            </a:r>
            <a:r>
              <a:rPr lang="en-US" sz="1000" dirty="0"/>
              <a:t> о </a:t>
            </a:r>
            <a:r>
              <a:rPr lang="en-US" sz="1000" dirty="0" err="1"/>
              <a:t>приключениях</a:t>
            </a:r>
            <a:r>
              <a:rPr lang="en-US" sz="1000" dirty="0"/>
              <a:t>, и </a:t>
            </a:r>
            <a:r>
              <a:rPr lang="en-US" sz="1000" dirty="0" err="1"/>
              <a:t>тем</a:t>
            </a:r>
            <a:r>
              <a:rPr lang="en-US" sz="1000" dirty="0"/>
              <a:t>, </a:t>
            </a:r>
            <a:r>
              <a:rPr lang="en-US" sz="1000" dirty="0" err="1"/>
              <a:t>кто</a:t>
            </a:r>
            <a:r>
              <a:rPr lang="en-US" sz="1000" dirty="0"/>
              <a:t> </a:t>
            </a:r>
            <a:r>
              <a:rPr lang="en-US" sz="1000" dirty="0" err="1"/>
              <a:t>готов</a:t>
            </a:r>
            <a:r>
              <a:rPr lang="en-US" sz="1000" dirty="0"/>
              <a:t> </a:t>
            </a:r>
            <a:r>
              <a:rPr lang="en-US" sz="1000" dirty="0" err="1"/>
              <a:t>остановиться</a:t>
            </a:r>
            <a:r>
              <a:rPr lang="en-US" sz="1000" dirty="0"/>
              <a:t> и </a:t>
            </a:r>
            <a:r>
              <a:rPr lang="en-US" sz="1000" dirty="0" err="1"/>
              <a:t>задуматься</a:t>
            </a:r>
            <a:r>
              <a:rPr lang="en-US" sz="1000" dirty="0"/>
              <a:t>, </a:t>
            </a:r>
            <a:r>
              <a:rPr lang="en-US" sz="1000" dirty="0" err="1"/>
              <a:t>погрузиться</a:t>
            </a:r>
            <a:r>
              <a:rPr lang="en-US" sz="1000" dirty="0"/>
              <a:t> в </a:t>
            </a:r>
            <a:r>
              <a:rPr lang="en-US" sz="1000" dirty="0" err="1"/>
              <a:t>размышления</a:t>
            </a:r>
            <a:r>
              <a:rPr lang="en-US" sz="1000" dirty="0"/>
              <a:t>, </a:t>
            </a:r>
            <a:r>
              <a:rPr lang="en-US" sz="1000" dirty="0" err="1"/>
              <a:t>пытаясь</a:t>
            </a:r>
            <a:r>
              <a:rPr lang="en-US" sz="1000" dirty="0"/>
              <a:t> </a:t>
            </a:r>
            <a:r>
              <a:rPr lang="en-US" sz="1000" dirty="0" err="1"/>
              <a:t>понять</a:t>
            </a:r>
            <a:r>
              <a:rPr lang="en-US" sz="1000" dirty="0"/>
              <a:t>, </a:t>
            </a:r>
            <a:r>
              <a:rPr lang="en-US" sz="1000" dirty="0" err="1"/>
              <a:t>что</a:t>
            </a:r>
            <a:r>
              <a:rPr lang="en-US" sz="1000" dirty="0"/>
              <a:t> </a:t>
            </a:r>
            <a:r>
              <a:rPr lang="en-US" sz="1000" dirty="0" err="1"/>
              <a:t>хотел</a:t>
            </a:r>
            <a:r>
              <a:rPr lang="en-US" sz="1000" dirty="0"/>
              <a:t> </a:t>
            </a:r>
            <a:r>
              <a:rPr lang="en-US" sz="1000" dirty="0" err="1"/>
              <a:t>сказать</a:t>
            </a:r>
            <a:r>
              <a:rPr lang="en-US" sz="1000" dirty="0"/>
              <a:t> </a:t>
            </a:r>
            <a:r>
              <a:rPr lang="en-US" sz="1000" dirty="0" err="1"/>
              <a:t>автор</a:t>
            </a:r>
            <a:r>
              <a:rPr lang="en-US" sz="1000" dirty="0"/>
              <a:t> </a:t>
            </a:r>
            <a:r>
              <a:rPr lang="en-US" sz="1000" dirty="0" err="1"/>
              <a:t>своим</a:t>
            </a:r>
            <a:r>
              <a:rPr lang="en-US" sz="1000" dirty="0"/>
              <a:t> </a:t>
            </a:r>
            <a:r>
              <a:rPr lang="en-US" sz="1000" dirty="0" err="1"/>
              <a:t>произведением</a:t>
            </a:r>
            <a:r>
              <a:rPr lang="en-US" sz="1000" dirty="0"/>
              <a:t>.</a:t>
            </a:r>
          </a:p>
          <a:p>
            <a:pPr>
              <a:lnSpc>
                <a:spcPct val="150000"/>
              </a:lnSpc>
            </a:pPr>
            <a:r>
              <a:rPr lang="en-US" sz="1000" dirty="0" err="1"/>
              <a:t>Экземпляры</a:t>
            </a:r>
            <a:endParaRPr lang="en-US" sz="1000" dirty="0"/>
          </a:p>
          <a:p>
            <a:pPr>
              <a:lnSpc>
                <a:spcPct val="150000"/>
              </a:lnSpc>
            </a:pPr>
            <a:r>
              <a:rPr lang="en-US" sz="1000" dirty="0"/>
              <a:t> ЦБ (1), Ф1 (1), Ф2 (1), Ф3 (1), Ф4 (1), Ф5 (1), Ф7 (1), Ф8 (1), Ф12 (1), Ф13 (1), Ф14 (1), Ф15 (1), Ф17 (1), Ф18 (1), Ф19 (1), Ф20 (1), Ф21 (1), Ф22 (1), Ф23 (1), Ф24 (1), ПВ (1), Ф25 (1), Ф26 (1), Ф28 (1), Ф30 (1)</a:t>
            </a:r>
          </a:p>
          <a:p>
            <a:endParaRPr lang="en-US" sz="1000" dirty="0"/>
          </a:p>
        </p:txBody>
      </p:sp>
    </p:spTree>
    <p:extLst>
      <p:ext uri="{BB962C8B-B14F-4D97-AF65-F5344CB8AC3E}">
        <p14:creationId xmlns:p14="http://schemas.microsoft.com/office/powerpoint/2010/main" xmlns="" val="1539457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31212A9-E5E3-4D08-8DAB-E99E72B5CB4A}"/>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Стивотер</a:t>
            </a:r>
            <a:r>
              <a:rPr lang="en-US" sz="1900" b="1" dirty="0"/>
              <a:t>, М. </a:t>
            </a:r>
            <a:r>
              <a:rPr lang="en-US" sz="1900" dirty="0"/>
              <a:t/>
            </a:r>
            <a:br>
              <a:rPr lang="en-US" sz="1900" dirty="0"/>
            </a:br>
            <a:r>
              <a:rPr lang="en-US" sz="1900" dirty="0"/>
              <a:t>    </a:t>
            </a:r>
            <a:r>
              <a:rPr lang="en-US" sz="1900" dirty="0" err="1"/>
              <a:t>Воронята</a:t>
            </a:r>
            <a:r>
              <a:rPr lang="en-US" sz="1900" dirty="0"/>
              <a:t> : [</a:t>
            </a:r>
            <a:r>
              <a:rPr lang="en-US" sz="1900" dirty="0" err="1"/>
              <a:t>роман</a:t>
            </a:r>
            <a:r>
              <a:rPr lang="en-US" sz="1900" dirty="0"/>
              <a:t> : 16+] / </a:t>
            </a:r>
            <a:r>
              <a:rPr lang="en-US" sz="1900" dirty="0" err="1"/>
              <a:t>Мэгги</a:t>
            </a:r>
            <a:r>
              <a:rPr lang="en-US" sz="1900" dirty="0"/>
              <a:t> </a:t>
            </a:r>
            <a:r>
              <a:rPr lang="en-US" sz="1900" dirty="0" err="1"/>
              <a:t>Стивотер</a:t>
            </a:r>
            <a:r>
              <a:rPr lang="en-US" sz="1900" dirty="0"/>
              <a:t> ; [</a:t>
            </a:r>
            <a:r>
              <a:rPr lang="en-US" sz="1900" dirty="0" err="1"/>
              <a:t>пер</a:t>
            </a:r>
            <a:r>
              <a:rPr lang="en-US" sz="1900" dirty="0"/>
              <a:t>. с </a:t>
            </a:r>
            <a:r>
              <a:rPr lang="en-US" sz="1900" dirty="0" err="1"/>
              <a:t>англ</a:t>
            </a:r>
            <a:r>
              <a:rPr lang="en-US" sz="1900" dirty="0"/>
              <a:t>. </a:t>
            </a:r>
            <a:r>
              <a:rPr lang="ru-RU" sz="1900" dirty="0"/>
              <a:t/>
            </a:r>
            <a:br>
              <a:rPr lang="ru-RU" sz="1900" dirty="0"/>
            </a:br>
            <a:r>
              <a:rPr lang="en-US" sz="1900" dirty="0"/>
              <a:t>В. С. </a:t>
            </a:r>
            <a:r>
              <a:rPr lang="en-US" sz="1900" dirty="0" err="1"/>
              <a:t>Сергеевой</a:t>
            </a:r>
            <a:r>
              <a:rPr lang="en-US" sz="1900" dirty="0"/>
              <a:t>]. - М</a:t>
            </a:r>
            <a:r>
              <a:rPr lang="ru-RU" sz="1900" dirty="0" err="1"/>
              <a:t>осква</a:t>
            </a:r>
            <a:r>
              <a:rPr lang="en-US" sz="1900" dirty="0"/>
              <a:t> : </a:t>
            </a:r>
            <a:r>
              <a:rPr lang="en-US" sz="1900" dirty="0" err="1"/>
              <a:t>Эксмо</a:t>
            </a:r>
            <a:r>
              <a:rPr lang="en-US" sz="1900" dirty="0"/>
              <a:t> : Freedom, 2020. - 480 с. - (Young adult. </a:t>
            </a:r>
            <a:r>
              <a:rPr lang="en-US" sz="1900" dirty="0" err="1"/>
              <a:t>Бестселлер</a:t>
            </a:r>
            <a:r>
              <a:rPr lang="en-US" sz="1900" dirty="0"/>
              <a:t> </a:t>
            </a:r>
            <a:r>
              <a:rPr lang="en-US" sz="1900" dirty="0" err="1"/>
              <a:t>Мэгги</a:t>
            </a:r>
            <a:r>
              <a:rPr lang="en-US" sz="1900" dirty="0"/>
              <a:t> </a:t>
            </a:r>
            <a:r>
              <a:rPr lang="en-US" sz="1900" dirty="0" err="1"/>
              <a:t>Стивотер</a:t>
            </a:r>
            <a:r>
              <a:rPr lang="en-US" sz="1900" dirty="0"/>
              <a:t>. </a:t>
            </a:r>
            <a:r>
              <a:rPr lang="en-US" sz="1900" dirty="0" err="1"/>
              <a:t>Воронята</a:t>
            </a:r>
            <a:r>
              <a:rPr lang="en-US" sz="1900" dirty="0"/>
              <a:t>). - ISBN 978-5-04-097515-0. </a:t>
            </a:r>
            <a:r>
              <a:rPr lang="en-US" sz="2000" dirty="0"/>
              <a:t>-</a:t>
            </a:r>
            <a:r>
              <a:rPr lang="ru-RU" sz="2000" dirty="0"/>
              <a:t> Текст : непосредственный.</a:t>
            </a:r>
            <a:br>
              <a:rPr lang="ru-RU" sz="2000" dirty="0"/>
            </a:br>
            <a:endParaRPr lang="en-US" sz="1900" dirty="0"/>
          </a:p>
        </p:txBody>
      </p:sp>
      <p:pic>
        <p:nvPicPr>
          <p:cNvPr id="6" name="Объект 5" descr="Изображение выглядит как собака&#10;&#10;Автоматически созданное описание">
            <a:extLst>
              <a:ext uri="{FF2B5EF4-FFF2-40B4-BE49-F238E27FC236}">
                <a16:creationId xmlns:a16="http://schemas.microsoft.com/office/drawing/2014/main" xmlns="" id="{0E780B76-A8A7-44FF-AD3D-647147BEC6BA}"/>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662" r="297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1D38BD95-96D3-4DF4-AC3C-50F906E6EBA3}"/>
              </a:ext>
            </a:extLst>
          </p:cNvPr>
          <p:cNvSpPr>
            <a:spLocks noGrp="1"/>
          </p:cNvSpPr>
          <p:nvPr>
            <p:ph sz="half" idx="2"/>
          </p:nvPr>
        </p:nvSpPr>
        <p:spPr>
          <a:xfrm>
            <a:off x="4553734" y="2409830"/>
            <a:ext cx="7320766" cy="3775070"/>
          </a:xfrm>
        </p:spPr>
        <p:txBody>
          <a:bodyPr vert="horz" lIns="91440" tIns="45720" rIns="91440" bIns="45720" rtlCol="0">
            <a:normAutofit fontScale="92500" lnSpcReduction="10000"/>
          </a:bodyPr>
          <a:lstStyle/>
          <a:p>
            <a:pPr>
              <a:lnSpc>
                <a:spcPct val="150000"/>
              </a:lnSpc>
            </a:pPr>
            <a:r>
              <a:rPr lang="en-US" sz="1100" dirty="0" err="1"/>
              <a:t>Премия</a:t>
            </a:r>
            <a:r>
              <a:rPr lang="en-US" sz="1100" dirty="0"/>
              <a:t> Michael L. Printz </a:t>
            </a:r>
            <a:r>
              <a:rPr lang="en-US" sz="1100" dirty="0" err="1"/>
              <a:t>за</a:t>
            </a:r>
            <a:r>
              <a:rPr lang="en-US" sz="1100" dirty="0"/>
              <a:t> </a:t>
            </a:r>
            <a:r>
              <a:rPr lang="en-US" sz="1100" dirty="0" err="1"/>
              <a:t>лучший</a:t>
            </a:r>
            <a:r>
              <a:rPr lang="en-US" sz="1100" dirty="0"/>
              <a:t> </a:t>
            </a:r>
            <a:r>
              <a:rPr lang="en-US" sz="1100" dirty="0" err="1"/>
              <a:t>молодежный</a:t>
            </a:r>
            <a:r>
              <a:rPr lang="en-US" sz="1100" dirty="0"/>
              <a:t> </a:t>
            </a:r>
            <a:r>
              <a:rPr lang="en-US" sz="1100" dirty="0" err="1"/>
              <a:t>роман</a:t>
            </a:r>
            <a:r>
              <a:rPr lang="en-US" sz="1100" dirty="0"/>
              <a:t>, </a:t>
            </a:r>
            <a:r>
              <a:rPr lang="en-US" sz="1100" dirty="0" err="1"/>
              <a:t>лучшая</a:t>
            </a:r>
            <a:r>
              <a:rPr lang="en-US" sz="1100" dirty="0"/>
              <a:t> </a:t>
            </a:r>
            <a:r>
              <a:rPr lang="en-US" sz="1100" dirty="0" err="1"/>
              <a:t>книга</a:t>
            </a:r>
            <a:r>
              <a:rPr lang="en-US" sz="1100" dirty="0"/>
              <a:t> </a:t>
            </a:r>
            <a:r>
              <a:rPr lang="en-US" sz="1100" dirty="0" err="1"/>
              <a:t>года</a:t>
            </a:r>
            <a:r>
              <a:rPr lang="en-US" sz="1100" dirty="0"/>
              <a:t> </a:t>
            </a:r>
            <a:r>
              <a:rPr lang="en-US" sz="1100" dirty="0" err="1"/>
              <a:t>по</a:t>
            </a:r>
            <a:r>
              <a:rPr lang="en-US" sz="1100" dirty="0"/>
              <a:t> </a:t>
            </a:r>
            <a:r>
              <a:rPr lang="en-US" sz="1100" dirty="0" err="1"/>
              <a:t>версии</a:t>
            </a:r>
            <a:r>
              <a:rPr lang="en-US" sz="1100" dirty="0"/>
              <a:t> "Publishers Weekly", </a:t>
            </a:r>
            <a:r>
              <a:rPr lang="en-US" sz="1100" dirty="0" err="1"/>
              <a:t>лучшая</a:t>
            </a:r>
            <a:r>
              <a:rPr lang="en-US" sz="1100" dirty="0"/>
              <a:t> </a:t>
            </a:r>
            <a:r>
              <a:rPr lang="en-US" sz="1100" dirty="0" err="1"/>
              <a:t>книга</a:t>
            </a:r>
            <a:r>
              <a:rPr lang="en-US" sz="1100" dirty="0"/>
              <a:t> </a:t>
            </a:r>
            <a:r>
              <a:rPr lang="en-US" sz="1100" dirty="0" err="1"/>
              <a:t>года</a:t>
            </a:r>
            <a:r>
              <a:rPr lang="en-US" sz="1100" dirty="0"/>
              <a:t> </a:t>
            </a:r>
            <a:r>
              <a:rPr lang="en-US" sz="1100" dirty="0" err="1"/>
              <a:t>по</a:t>
            </a:r>
            <a:r>
              <a:rPr lang="en-US" sz="1100" dirty="0"/>
              <a:t> </a:t>
            </a:r>
            <a:r>
              <a:rPr lang="en-US" sz="1100" dirty="0" err="1"/>
              <a:t>версии</a:t>
            </a:r>
            <a:r>
              <a:rPr lang="en-US" sz="1100" dirty="0"/>
              <a:t> "New York Times", </a:t>
            </a:r>
            <a:r>
              <a:rPr lang="en-US" sz="1100" dirty="0" err="1"/>
              <a:t>лучшая</a:t>
            </a:r>
            <a:r>
              <a:rPr lang="en-US" sz="1100" dirty="0"/>
              <a:t> </a:t>
            </a:r>
            <a:r>
              <a:rPr lang="en-US" sz="1100" dirty="0" err="1"/>
              <a:t>книга</a:t>
            </a:r>
            <a:r>
              <a:rPr lang="en-US" sz="1100" dirty="0"/>
              <a:t> </a:t>
            </a:r>
            <a:r>
              <a:rPr lang="en-US" sz="1100" dirty="0" err="1"/>
              <a:t>года</a:t>
            </a:r>
            <a:r>
              <a:rPr lang="en-US" sz="1100" dirty="0"/>
              <a:t> </a:t>
            </a:r>
            <a:r>
              <a:rPr lang="en-US" sz="1100" dirty="0" err="1"/>
              <a:t>по</a:t>
            </a:r>
            <a:r>
              <a:rPr lang="en-US" sz="1100" dirty="0"/>
              <a:t> </a:t>
            </a:r>
            <a:r>
              <a:rPr lang="en-US" sz="1100" dirty="0" err="1"/>
              <a:t>версии</a:t>
            </a:r>
            <a:r>
              <a:rPr lang="en-US" sz="1100" dirty="0"/>
              <a:t> "</a:t>
            </a:r>
            <a:r>
              <a:rPr lang="en-US" sz="1100" dirty="0" err="1"/>
              <a:t>Kirkus</a:t>
            </a:r>
            <a:r>
              <a:rPr lang="en-US" sz="1100" dirty="0"/>
              <a:t> Reviews".</a:t>
            </a:r>
          </a:p>
          <a:p>
            <a:pPr>
              <a:lnSpc>
                <a:spcPct val="150000"/>
              </a:lnSpc>
            </a:pPr>
            <a:r>
              <a:rPr lang="en-US" sz="1100" dirty="0" err="1"/>
              <a:t>Блу</a:t>
            </a:r>
            <a:r>
              <a:rPr lang="en-US" sz="1100" dirty="0"/>
              <a:t> </a:t>
            </a:r>
            <a:r>
              <a:rPr lang="en-US" sz="1100" dirty="0" err="1"/>
              <a:t>Сарджент</a:t>
            </a:r>
            <a:r>
              <a:rPr lang="en-US" sz="1100" dirty="0"/>
              <a:t> </a:t>
            </a:r>
            <a:r>
              <a:rPr lang="en-US" sz="1100" dirty="0" err="1"/>
              <a:t>уже</a:t>
            </a:r>
            <a:r>
              <a:rPr lang="en-US" sz="1100" dirty="0"/>
              <a:t> </a:t>
            </a:r>
            <a:r>
              <a:rPr lang="en-US" sz="1100" dirty="0" err="1"/>
              <a:t>сбилась</a:t>
            </a:r>
            <a:r>
              <a:rPr lang="en-US" sz="1100" dirty="0"/>
              <a:t> </a:t>
            </a:r>
            <a:r>
              <a:rPr lang="en-US" sz="1100" dirty="0" err="1"/>
              <a:t>со</a:t>
            </a:r>
            <a:r>
              <a:rPr lang="en-US" sz="1100" dirty="0"/>
              <a:t> </a:t>
            </a:r>
            <a:r>
              <a:rPr lang="en-US" sz="1100" dirty="0" err="1"/>
              <a:t>счета</a:t>
            </a:r>
            <a:r>
              <a:rPr lang="en-US" sz="1100" dirty="0"/>
              <a:t>, </a:t>
            </a:r>
            <a:r>
              <a:rPr lang="en-US" sz="1100" dirty="0" err="1"/>
              <a:t>сколько</a:t>
            </a:r>
            <a:r>
              <a:rPr lang="en-US" sz="1100" dirty="0"/>
              <a:t> </a:t>
            </a:r>
            <a:r>
              <a:rPr lang="en-US" sz="1100" dirty="0" err="1"/>
              <a:t>раз</a:t>
            </a:r>
            <a:r>
              <a:rPr lang="en-US" sz="1100" dirty="0"/>
              <a:t> </a:t>
            </a:r>
            <a:r>
              <a:rPr lang="en-US" sz="1100" dirty="0" err="1"/>
              <a:t>ей</a:t>
            </a:r>
            <a:r>
              <a:rPr lang="en-US" sz="1100" dirty="0"/>
              <a:t> </a:t>
            </a:r>
            <a:r>
              <a:rPr lang="en-US" sz="1100" dirty="0" err="1"/>
              <a:t>говорили</a:t>
            </a:r>
            <a:r>
              <a:rPr lang="en-US" sz="1100" dirty="0"/>
              <a:t>, </a:t>
            </a:r>
            <a:r>
              <a:rPr lang="en-US" sz="1100" dirty="0" err="1"/>
              <a:t>что</a:t>
            </a:r>
            <a:r>
              <a:rPr lang="en-US" sz="1100" dirty="0"/>
              <a:t> </a:t>
            </a:r>
            <a:r>
              <a:rPr lang="en-US" sz="1100" dirty="0" err="1"/>
              <a:t>она</a:t>
            </a:r>
            <a:r>
              <a:rPr lang="en-US" sz="1100" dirty="0"/>
              <a:t> </a:t>
            </a:r>
            <a:r>
              <a:rPr lang="en-US" sz="1100" dirty="0" err="1"/>
              <a:t>убьет</a:t>
            </a:r>
            <a:r>
              <a:rPr lang="en-US" sz="1100" dirty="0"/>
              <a:t> </a:t>
            </a:r>
            <a:r>
              <a:rPr lang="en-US" sz="1100" dirty="0" err="1"/>
              <a:t>человека</a:t>
            </a:r>
            <a:r>
              <a:rPr lang="en-US" sz="1100" dirty="0"/>
              <a:t>, </a:t>
            </a:r>
            <a:r>
              <a:rPr lang="en-US" sz="1100" dirty="0" err="1"/>
              <a:t>которого</a:t>
            </a:r>
            <a:r>
              <a:rPr lang="en-US" sz="1100" dirty="0"/>
              <a:t> </a:t>
            </a:r>
            <a:r>
              <a:rPr lang="en-US" sz="1100" dirty="0" err="1"/>
              <a:t>полюбит</a:t>
            </a:r>
            <a:r>
              <a:rPr lang="en-US" sz="1100" dirty="0"/>
              <a:t>. И </a:t>
            </a:r>
            <a:r>
              <a:rPr lang="en-US" sz="1100" dirty="0" err="1"/>
              <a:t>когда</a:t>
            </a:r>
            <a:r>
              <a:rPr lang="en-US" sz="1100" dirty="0"/>
              <a:t> </a:t>
            </a:r>
            <a:r>
              <a:rPr lang="en-US" sz="1100" dirty="0" err="1"/>
              <a:t>девушка</a:t>
            </a:r>
            <a:r>
              <a:rPr lang="en-US" sz="1100" dirty="0"/>
              <a:t> </a:t>
            </a:r>
            <a:r>
              <a:rPr lang="en-US" sz="1100" dirty="0" err="1"/>
              <a:t>стояла</a:t>
            </a:r>
            <a:r>
              <a:rPr lang="en-US" sz="1100" dirty="0"/>
              <a:t> </a:t>
            </a:r>
            <a:r>
              <a:rPr lang="en-US" sz="1100" dirty="0" err="1"/>
              <a:t>посреди</a:t>
            </a:r>
            <a:r>
              <a:rPr lang="en-US" sz="1100" dirty="0"/>
              <a:t> </a:t>
            </a:r>
            <a:r>
              <a:rPr lang="en-US" sz="1100" dirty="0" err="1"/>
              <a:t>кладбищенского</a:t>
            </a:r>
            <a:r>
              <a:rPr lang="en-US" sz="1100" dirty="0"/>
              <a:t> </a:t>
            </a:r>
            <a:r>
              <a:rPr lang="en-US" sz="1100" dirty="0" err="1"/>
              <a:t>двора</a:t>
            </a:r>
            <a:r>
              <a:rPr lang="en-US" sz="1100" dirty="0"/>
              <a:t>, </a:t>
            </a:r>
            <a:r>
              <a:rPr lang="en-US" sz="1100" dirty="0" err="1"/>
              <a:t>она</a:t>
            </a:r>
            <a:r>
              <a:rPr lang="en-US" sz="1100" dirty="0"/>
              <a:t> </a:t>
            </a:r>
            <a:r>
              <a:rPr lang="en-US" sz="1100" dirty="0" err="1"/>
              <a:t>видела</a:t>
            </a:r>
            <a:r>
              <a:rPr lang="en-US" sz="1100" dirty="0"/>
              <a:t> </a:t>
            </a:r>
            <a:r>
              <a:rPr lang="en-US" sz="1100" dirty="0" err="1"/>
              <a:t>его</a:t>
            </a:r>
            <a:r>
              <a:rPr lang="en-US" sz="1100" dirty="0"/>
              <a:t>, </a:t>
            </a:r>
            <a:r>
              <a:rPr lang="en-US" sz="1100" dirty="0" err="1"/>
              <a:t>такого</a:t>
            </a:r>
            <a:r>
              <a:rPr lang="en-US" sz="1100" dirty="0"/>
              <a:t> </a:t>
            </a:r>
            <a:r>
              <a:rPr lang="en-US" sz="1100" dirty="0" err="1"/>
              <a:t>молодого</a:t>
            </a:r>
            <a:r>
              <a:rPr lang="en-US" sz="1100" dirty="0"/>
              <a:t> и </a:t>
            </a:r>
            <a:r>
              <a:rPr lang="en-US" sz="1100" dirty="0" err="1"/>
              <a:t>несправедливо</a:t>
            </a:r>
            <a:r>
              <a:rPr lang="en-US" sz="1100" dirty="0"/>
              <a:t> </a:t>
            </a:r>
            <a:r>
              <a:rPr lang="en-US" sz="1100" dirty="0" err="1"/>
              <a:t>обреченного</a:t>
            </a:r>
            <a:r>
              <a:rPr lang="en-US" sz="1100" dirty="0"/>
              <a:t>. </a:t>
            </a:r>
            <a:r>
              <a:rPr lang="en-US" sz="1100" dirty="0" err="1"/>
              <a:t>Его</a:t>
            </a:r>
            <a:r>
              <a:rPr lang="en-US" sz="1100" dirty="0"/>
              <a:t> </a:t>
            </a:r>
            <a:r>
              <a:rPr lang="en-US" sz="1100" dirty="0" err="1"/>
              <a:t>звали</a:t>
            </a:r>
            <a:r>
              <a:rPr lang="en-US" sz="1100" dirty="0"/>
              <a:t> </a:t>
            </a:r>
            <a:r>
              <a:rPr lang="en-US" sz="1100" dirty="0" err="1"/>
              <a:t>Ганси</a:t>
            </a:r>
            <a:r>
              <a:rPr lang="en-US" sz="1100" dirty="0"/>
              <a:t>. </a:t>
            </a:r>
            <a:r>
              <a:rPr lang="en-US" sz="1100" dirty="0" err="1"/>
              <a:t>Богатый</a:t>
            </a:r>
            <a:r>
              <a:rPr lang="en-US" sz="1100" dirty="0"/>
              <a:t> </a:t>
            </a:r>
            <a:r>
              <a:rPr lang="en-US" sz="1100" dirty="0" err="1"/>
              <a:t>ученик</a:t>
            </a:r>
            <a:r>
              <a:rPr lang="en-US" sz="1100" dirty="0"/>
              <a:t> </a:t>
            </a:r>
            <a:r>
              <a:rPr lang="en-US" sz="1100" dirty="0" err="1"/>
              <a:t>престижной</a:t>
            </a:r>
            <a:r>
              <a:rPr lang="en-US" sz="1100" dirty="0"/>
              <a:t> </a:t>
            </a:r>
            <a:r>
              <a:rPr lang="en-US" sz="1100" dirty="0" err="1"/>
              <a:t>академии</a:t>
            </a:r>
            <a:r>
              <a:rPr lang="en-US" sz="1100" dirty="0"/>
              <a:t> </a:t>
            </a:r>
            <a:r>
              <a:rPr lang="en-US" sz="1100" dirty="0" err="1"/>
              <a:t>Агленби</a:t>
            </a:r>
            <a:r>
              <a:rPr lang="en-US" sz="1100" dirty="0"/>
              <a:t>. </a:t>
            </a:r>
            <a:r>
              <a:rPr lang="en-US" sz="1100" dirty="0" err="1"/>
              <a:t>Таких</a:t>
            </a:r>
            <a:r>
              <a:rPr lang="en-US" sz="1100" dirty="0"/>
              <a:t> </a:t>
            </a:r>
            <a:r>
              <a:rPr lang="en-US" sz="1100" dirty="0" err="1"/>
              <a:t>как</a:t>
            </a:r>
            <a:r>
              <a:rPr lang="en-US" sz="1100" dirty="0"/>
              <a:t> </a:t>
            </a:r>
            <a:r>
              <a:rPr lang="en-US" sz="1100" dirty="0" err="1"/>
              <a:t>он</a:t>
            </a:r>
            <a:r>
              <a:rPr lang="en-US" sz="1100" dirty="0"/>
              <a:t> </a:t>
            </a:r>
            <a:r>
              <a:rPr lang="en-US" sz="1100" dirty="0" err="1"/>
              <a:t>называли</a:t>
            </a:r>
            <a:r>
              <a:rPr lang="en-US" sz="1100" dirty="0"/>
              <a:t> </a:t>
            </a:r>
            <a:r>
              <a:rPr lang="en-US" sz="1100" dirty="0" err="1"/>
              <a:t>Воронятами</a:t>
            </a:r>
            <a:r>
              <a:rPr lang="en-US" sz="1100" dirty="0"/>
              <a:t> </a:t>
            </a:r>
            <a:r>
              <a:rPr lang="en-US" sz="1100" dirty="0" err="1"/>
              <a:t>по</a:t>
            </a:r>
            <a:r>
              <a:rPr lang="en-US" sz="1100" dirty="0"/>
              <a:t> </a:t>
            </a:r>
            <a:r>
              <a:rPr lang="en-US" sz="1100" dirty="0" err="1"/>
              <a:t>вышитому</a:t>
            </a:r>
            <a:r>
              <a:rPr lang="en-US" sz="1100" dirty="0"/>
              <a:t> </a:t>
            </a:r>
            <a:r>
              <a:rPr lang="en-US" sz="1100" dirty="0" err="1"/>
              <a:t>на</a:t>
            </a:r>
            <a:r>
              <a:rPr lang="en-US" sz="1100" dirty="0"/>
              <a:t> </a:t>
            </a:r>
            <a:r>
              <a:rPr lang="en-US" sz="1100" dirty="0" err="1"/>
              <a:t>груди</a:t>
            </a:r>
            <a:r>
              <a:rPr lang="en-US" sz="1100" dirty="0"/>
              <a:t> </a:t>
            </a:r>
            <a:r>
              <a:rPr lang="en-US" sz="1100" dirty="0" err="1"/>
              <a:t>ворону</a:t>
            </a:r>
            <a:r>
              <a:rPr lang="en-US" sz="1100" dirty="0"/>
              <a:t> </a:t>
            </a:r>
            <a:r>
              <a:rPr lang="en-US" sz="1100" dirty="0" err="1"/>
              <a:t>на</a:t>
            </a:r>
            <a:r>
              <a:rPr lang="en-US" sz="1100" dirty="0"/>
              <a:t> </a:t>
            </a:r>
            <a:r>
              <a:rPr lang="en-US" sz="1100" dirty="0" err="1"/>
              <a:t>школьной</a:t>
            </a:r>
            <a:r>
              <a:rPr lang="en-US" sz="1100" dirty="0"/>
              <a:t> </a:t>
            </a:r>
            <a:r>
              <a:rPr lang="en-US" sz="1100" dirty="0" err="1"/>
              <a:t>форме</a:t>
            </a:r>
            <a:r>
              <a:rPr lang="en-US" sz="1100" dirty="0"/>
              <a:t>. </a:t>
            </a:r>
            <a:r>
              <a:rPr lang="en-US" sz="1100" dirty="0" err="1"/>
              <a:t>Блу</a:t>
            </a:r>
            <a:r>
              <a:rPr lang="en-US" sz="1100" dirty="0"/>
              <a:t> </a:t>
            </a:r>
            <a:r>
              <a:rPr lang="en-US" sz="1100" dirty="0" err="1"/>
              <a:t>знала</a:t>
            </a:r>
            <a:r>
              <a:rPr lang="en-US" sz="1100" dirty="0"/>
              <a:t>, </a:t>
            </a:r>
            <a:r>
              <a:rPr lang="en-US" sz="1100" dirty="0" err="1"/>
              <a:t>что</a:t>
            </a:r>
            <a:r>
              <a:rPr lang="en-US" sz="1100" dirty="0"/>
              <a:t> </a:t>
            </a:r>
            <a:r>
              <a:rPr lang="en-US" sz="1100" dirty="0" err="1"/>
              <a:t>от</a:t>
            </a:r>
            <a:r>
              <a:rPr lang="en-US" sz="1100" dirty="0"/>
              <a:t> </a:t>
            </a:r>
            <a:r>
              <a:rPr lang="en-US" sz="1100" dirty="0" err="1"/>
              <a:t>Воронят</a:t>
            </a:r>
            <a:r>
              <a:rPr lang="en-US" sz="1100" dirty="0"/>
              <a:t> </a:t>
            </a:r>
            <a:r>
              <a:rPr lang="en-US" sz="1100" dirty="0" err="1"/>
              <a:t>нужно</a:t>
            </a:r>
            <a:r>
              <a:rPr lang="en-US" sz="1100" dirty="0"/>
              <a:t> </a:t>
            </a:r>
            <a:r>
              <a:rPr lang="en-US" sz="1100" dirty="0" err="1"/>
              <a:t>держаться</a:t>
            </a:r>
            <a:r>
              <a:rPr lang="en-US" sz="1100" dirty="0"/>
              <a:t> </a:t>
            </a:r>
            <a:r>
              <a:rPr lang="en-US" sz="1100" dirty="0" err="1"/>
              <a:t>подальше</a:t>
            </a:r>
            <a:r>
              <a:rPr lang="en-US" sz="1100" dirty="0"/>
              <a:t>. </a:t>
            </a:r>
            <a:r>
              <a:rPr lang="en-US" sz="1100" dirty="0" err="1"/>
              <a:t>Самоуверенные</a:t>
            </a:r>
            <a:r>
              <a:rPr lang="en-US" sz="1100" dirty="0"/>
              <a:t>, </a:t>
            </a:r>
            <a:r>
              <a:rPr lang="en-US" sz="1100" dirty="0" err="1"/>
              <a:t>высокомерные</a:t>
            </a:r>
            <a:r>
              <a:rPr lang="en-US" sz="1100" dirty="0"/>
              <a:t> и </a:t>
            </a:r>
            <a:r>
              <a:rPr lang="en-US" sz="1100" dirty="0" err="1"/>
              <a:t>опасные</a:t>
            </a:r>
            <a:r>
              <a:rPr lang="en-US" sz="1100" dirty="0"/>
              <a:t>, </a:t>
            </a:r>
            <a:r>
              <a:rPr lang="en-US" sz="1100" dirty="0" err="1"/>
              <a:t>настоящие</a:t>
            </a:r>
            <a:r>
              <a:rPr lang="en-US" sz="1100" dirty="0"/>
              <a:t> </a:t>
            </a:r>
            <a:r>
              <a:rPr lang="en-US" sz="1100" dirty="0" err="1"/>
              <a:t>короли</a:t>
            </a:r>
            <a:r>
              <a:rPr lang="en-US" sz="1100" dirty="0"/>
              <a:t> </a:t>
            </a:r>
            <a:r>
              <a:rPr lang="en-US" sz="1100" dirty="0" err="1"/>
              <a:t>их</a:t>
            </a:r>
            <a:r>
              <a:rPr lang="en-US" sz="1100" dirty="0"/>
              <a:t> </a:t>
            </a:r>
            <a:r>
              <a:rPr lang="en-US" sz="1100" dirty="0" err="1"/>
              <a:t>небольшого</a:t>
            </a:r>
            <a:r>
              <a:rPr lang="en-US" sz="1100" dirty="0"/>
              <a:t> </a:t>
            </a:r>
            <a:r>
              <a:rPr lang="en-US" sz="1100" dirty="0" err="1"/>
              <a:t>городка</a:t>
            </a:r>
            <a:r>
              <a:rPr lang="en-US" sz="1100" dirty="0"/>
              <a:t>.</a:t>
            </a:r>
          </a:p>
          <a:p>
            <a:pPr>
              <a:lnSpc>
                <a:spcPct val="150000"/>
              </a:lnSpc>
            </a:pPr>
            <a:r>
              <a:rPr lang="en-US" sz="1100" dirty="0" err="1"/>
              <a:t>Но</a:t>
            </a:r>
            <a:r>
              <a:rPr lang="en-US" sz="1100" dirty="0"/>
              <a:t> </a:t>
            </a:r>
            <a:r>
              <a:rPr lang="en-US" sz="1100" dirty="0" err="1"/>
              <a:t>пройдет</a:t>
            </a:r>
            <a:r>
              <a:rPr lang="en-US" sz="1100" dirty="0"/>
              <a:t> </a:t>
            </a:r>
            <a:r>
              <a:rPr lang="en-US" sz="1100" dirty="0" err="1"/>
              <a:t>не</a:t>
            </a:r>
            <a:r>
              <a:rPr lang="en-US" sz="1100" dirty="0"/>
              <a:t> </a:t>
            </a:r>
            <a:r>
              <a:rPr lang="en-US" sz="1100" dirty="0" err="1"/>
              <a:t>слишком</a:t>
            </a:r>
            <a:r>
              <a:rPr lang="en-US" sz="1100" dirty="0"/>
              <a:t> </a:t>
            </a:r>
            <a:r>
              <a:rPr lang="en-US" sz="1100" dirty="0" err="1"/>
              <a:t>много</a:t>
            </a:r>
            <a:r>
              <a:rPr lang="en-US" sz="1100" dirty="0"/>
              <a:t> </a:t>
            </a:r>
            <a:r>
              <a:rPr lang="en-US" sz="1100" dirty="0" err="1"/>
              <a:t>времени</a:t>
            </a:r>
            <a:r>
              <a:rPr lang="en-US" sz="1100" dirty="0"/>
              <a:t>, и </a:t>
            </a:r>
            <a:r>
              <a:rPr lang="en-US" sz="1100" dirty="0" err="1"/>
              <a:t>необъяснимое</a:t>
            </a:r>
            <a:r>
              <a:rPr lang="en-US" sz="1100" dirty="0"/>
              <a:t> </a:t>
            </a:r>
            <a:r>
              <a:rPr lang="en-US" sz="1100" dirty="0" err="1"/>
              <a:t>влечение</a:t>
            </a:r>
            <a:r>
              <a:rPr lang="en-US" sz="1100" dirty="0"/>
              <a:t> к </a:t>
            </a:r>
            <a:r>
              <a:rPr lang="en-US" sz="1100" dirty="0" err="1"/>
              <a:t>Ганси</a:t>
            </a:r>
            <a:r>
              <a:rPr lang="en-US" sz="1100" dirty="0"/>
              <a:t> </a:t>
            </a:r>
            <a:r>
              <a:rPr lang="en-US" sz="1100" dirty="0" err="1"/>
              <a:t>сметет</a:t>
            </a:r>
            <a:r>
              <a:rPr lang="en-US" sz="1100" dirty="0"/>
              <a:t> </a:t>
            </a:r>
            <a:r>
              <a:rPr lang="en-US" sz="1100" dirty="0" err="1"/>
              <a:t>все</a:t>
            </a:r>
            <a:r>
              <a:rPr lang="en-US" sz="1100" dirty="0"/>
              <a:t> </a:t>
            </a:r>
            <a:r>
              <a:rPr lang="en-US" sz="1100" dirty="0" err="1"/>
              <a:t>преграды</a:t>
            </a:r>
            <a:r>
              <a:rPr lang="en-US" sz="1100" dirty="0"/>
              <a:t>. </a:t>
            </a:r>
            <a:r>
              <a:rPr lang="en-US" sz="1100" dirty="0" err="1"/>
              <a:t>Блу</a:t>
            </a:r>
            <a:r>
              <a:rPr lang="en-US" sz="1100" dirty="0"/>
              <a:t> </a:t>
            </a:r>
            <a:r>
              <a:rPr lang="en-US" sz="1100" dirty="0" err="1"/>
              <a:t>окажется</a:t>
            </a:r>
            <a:r>
              <a:rPr lang="en-US" sz="1100" dirty="0"/>
              <a:t> </a:t>
            </a:r>
            <a:r>
              <a:rPr lang="en-US" sz="1100" dirty="0" err="1"/>
              <a:t>вместе</a:t>
            </a:r>
            <a:r>
              <a:rPr lang="en-US" sz="1100" dirty="0"/>
              <a:t> с </a:t>
            </a:r>
            <a:r>
              <a:rPr lang="en-US" sz="1100" dirty="0" err="1"/>
              <a:t>троицей</a:t>
            </a:r>
            <a:r>
              <a:rPr lang="en-US" sz="1100" dirty="0"/>
              <a:t> </a:t>
            </a:r>
            <a:r>
              <a:rPr lang="en-US" sz="1100" dirty="0" err="1"/>
              <a:t>Воронят</a:t>
            </a:r>
            <a:r>
              <a:rPr lang="en-US" sz="1100" dirty="0"/>
              <a:t>: </a:t>
            </a:r>
            <a:r>
              <a:rPr lang="en-US" sz="1100" dirty="0" err="1"/>
              <a:t>Адамом</a:t>
            </a:r>
            <a:r>
              <a:rPr lang="en-US" sz="1100" dirty="0"/>
              <a:t>, </a:t>
            </a:r>
            <a:r>
              <a:rPr lang="en-US" sz="1100" dirty="0" err="1"/>
              <a:t>волею</a:t>
            </a:r>
            <a:r>
              <a:rPr lang="en-US" sz="1100" dirty="0"/>
              <a:t> </a:t>
            </a:r>
            <a:r>
              <a:rPr lang="en-US" sz="1100" dirty="0" err="1"/>
              <a:t>судьбы</a:t>
            </a:r>
            <a:r>
              <a:rPr lang="en-US" sz="1100" dirty="0"/>
              <a:t> </a:t>
            </a:r>
            <a:r>
              <a:rPr lang="en-US" sz="1100" dirty="0" err="1"/>
              <a:t>ставшему</a:t>
            </a:r>
            <a:r>
              <a:rPr lang="en-US" sz="1100" dirty="0"/>
              <a:t> </a:t>
            </a:r>
            <a:r>
              <a:rPr lang="en-US" sz="1100" dirty="0" err="1"/>
              <a:t>своим</a:t>
            </a:r>
            <a:r>
              <a:rPr lang="en-US" sz="1100" dirty="0"/>
              <a:t> </a:t>
            </a:r>
            <a:r>
              <a:rPr lang="en-US" sz="1100" dirty="0" err="1"/>
              <a:t>среди</a:t>
            </a:r>
            <a:r>
              <a:rPr lang="en-US" sz="1100" dirty="0"/>
              <a:t> </a:t>
            </a:r>
            <a:r>
              <a:rPr lang="en-US" sz="1100" dirty="0" err="1"/>
              <a:t>богачей</a:t>
            </a:r>
            <a:r>
              <a:rPr lang="en-US" sz="1100" dirty="0"/>
              <a:t>, </a:t>
            </a:r>
            <a:r>
              <a:rPr lang="en-US" sz="1100" dirty="0" err="1"/>
              <a:t>Ронаном</a:t>
            </a:r>
            <a:r>
              <a:rPr lang="en-US" sz="1100" dirty="0"/>
              <a:t>, </a:t>
            </a:r>
            <a:r>
              <a:rPr lang="en-US" sz="1100" dirty="0" err="1"/>
              <a:t>отчаянный</a:t>
            </a:r>
            <a:r>
              <a:rPr lang="en-US" sz="1100" dirty="0"/>
              <a:t> </a:t>
            </a:r>
            <a:r>
              <a:rPr lang="en-US" sz="1100" dirty="0" err="1"/>
              <a:t>парнем</a:t>
            </a:r>
            <a:r>
              <a:rPr lang="en-US" sz="1100" dirty="0"/>
              <a:t> с </a:t>
            </a:r>
            <a:r>
              <a:rPr lang="en-US" sz="1100" dirty="0" err="1"/>
              <a:t>расколотой</a:t>
            </a:r>
            <a:r>
              <a:rPr lang="en-US" sz="1100" dirty="0"/>
              <a:t> </a:t>
            </a:r>
            <a:r>
              <a:rPr lang="en-US" sz="1100" dirty="0" err="1"/>
              <a:t>душой</a:t>
            </a:r>
            <a:r>
              <a:rPr lang="en-US" sz="1100" dirty="0"/>
              <a:t>, и </a:t>
            </a:r>
            <a:r>
              <a:rPr lang="en-US" sz="1100" dirty="0" err="1"/>
              <a:t>неприметным</a:t>
            </a:r>
            <a:r>
              <a:rPr lang="en-US" sz="1100" dirty="0"/>
              <a:t>, </a:t>
            </a:r>
            <a:r>
              <a:rPr lang="en-US" sz="1100" dirty="0" err="1"/>
              <a:t>тихим</a:t>
            </a:r>
            <a:r>
              <a:rPr lang="en-US" sz="1100" dirty="0"/>
              <a:t> </a:t>
            </a:r>
            <a:r>
              <a:rPr lang="en-US" sz="1100" dirty="0" err="1"/>
              <a:t>Ноем</a:t>
            </a:r>
            <a:r>
              <a:rPr lang="en-US" sz="1100" dirty="0"/>
              <a:t>. </a:t>
            </a:r>
            <a:r>
              <a:rPr lang="en-US" sz="1100" dirty="0" err="1"/>
              <a:t>Блу</a:t>
            </a:r>
            <a:r>
              <a:rPr lang="en-US" sz="1100" dirty="0"/>
              <a:t> </a:t>
            </a:r>
            <a:r>
              <a:rPr lang="en-US" sz="1100" dirty="0" err="1"/>
              <a:t>не</a:t>
            </a:r>
            <a:r>
              <a:rPr lang="en-US" sz="1100" dirty="0"/>
              <a:t> </a:t>
            </a:r>
            <a:r>
              <a:rPr lang="en-US" sz="1100" dirty="0" err="1"/>
              <a:t>верит</a:t>
            </a:r>
            <a:r>
              <a:rPr lang="en-US" sz="1100" dirty="0"/>
              <a:t> </a:t>
            </a:r>
            <a:r>
              <a:rPr lang="en-US" sz="1100" dirty="0" err="1"/>
              <a:t>ни</a:t>
            </a:r>
            <a:r>
              <a:rPr lang="en-US" sz="1100" dirty="0"/>
              <a:t> в </a:t>
            </a:r>
            <a:r>
              <a:rPr lang="en-US" sz="1100" dirty="0" err="1"/>
              <a:t>любовь</a:t>
            </a:r>
            <a:r>
              <a:rPr lang="en-US" sz="1100" dirty="0"/>
              <a:t>, </a:t>
            </a:r>
            <a:r>
              <a:rPr lang="en-US" sz="1100" dirty="0" err="1"/>
              <a:t>ни</a:t>
            </a:r>
            <a:r>
              <a:rPr lang="en-US" sz="1100" dirty="0"/>
              <a:t> в </a:t>
            </a:r>
            <a:r>
              <a:rPr lang="en-US" sz="1100" dirty="0" err="1"/>
              <a:t>предсказания</a:t>
            </a:r>
            <a:r>
              <a:rPr lang="en-US" sz="1100" dirty="0"/>
              <a:t>, </a:t>
            </a:r>
            <a:r>
              <a:rPr lang="en-US" sz="1100" dirty="0" err="1"/>
              <a:t>но</a:t>
            </a:r>
            <a:r>
              <a:rPr lang="en-US" sz="1100" dirty="0"/>
              <a:t> </a:t>
            </a:r>
            <a:r>
              <a:rPr lang="en-US" sz="1100" dirty="0" err="1"/>
              <a:t>попав</a:t>
            </a:r>
            <a:r>
              <a:rPr lang="en-US" sz="1100" dirty="0"/>
              <a:t> в </a:t>
            </a:r>
            <a:r>
              <a:rPr lang="en-US" sz="1100" dirty="0" err="1"/>
              <a:t>мрачный</a:t>
            </a:r>
            <a:r>
              <a:rPr lang="en-US" sz="1100" dirty="0"/>
              <a:t> и </a:t>
            </a:r>
            <a:r>
              <a:rPr lang="en-US" sz="1100" dirty="0" err="1"/>
              <a:t>незнакомый</a:t>
            </a:r>
            <a:r>
              <a:rPr lang="en-US" sz="1100" dirty="0"/>
              <a:t> </a:t>
            </a:r>
            <a:r>
              <a:rPr lang="en-US" sz="1100" dirty="0" err="1"/>
              <a:t>мир</a:t>
            </a:r>
            <a:r>
              <a:rPr lang="en-US" sz="1100" dirty="0"/>
              <a:t> </a:t>
            </a:r>
            <a:r>
              <a:rPr lang="en-US" sz="1100" dirty="0" err="1"/>
              <a:t>Воронят</a:t>
            </a:r>
            <a:r>
              <a:rPr lang="en-US" sz="1100" dirty="0"/>
              <a:t>, </a:t>
            </a:r>
            <a:r>
              <a:rPr lang="en-US" sz="1100" dirty="0" err="1"/>
              <a:t>девушка</a:t>
            </a:r>
            <a:r>
              <a:rPr lang="en-US" sz="1100" dirty="0"/>
              <a:t> </a:t>
            </a:r>
            <a:r>
              <a:rPr lang="en-US" sz="1100" dirty="0" err="1"/>
              <a:t>навсегда</a:t>
            </a:r>
            <a:r>
              <a:rPr lang="en-US" sz="1100" dirty="0"/>
              <a:t> </a:t>
            </a:r>
            <a:r>
              <a:rPr lang="en-US" sz="1100" dirty="0" err="1"/>
              <a:t>изменит</a:t>
            </a:r>
            <a:r>
              <a:rPr lang="en-US" sz="1100" dirty="0"/>
              <a:t> </a:t>
            </a:r>
            <a:r>
              <a:rPr lang="en-US" sz="1100" dirty="0" err="1"/>
              <a:t>не</a:t>
            </a:r>
            <a:r>
              <a:rPr lang="en-US" sz="1100" dirty="0"/>
              <a:t> </a:t>
            </a:r>
            <a:r>
              <a:rPr lang="en-US" sz="1100" dirty="0" err="1"/>
              <a:t>только</a:t>
            </a:r>
            <a:r>
              <a:rPr lang="en-US" sz="1100" dirty="0"/>
              <a:t> </a:t>
            </a:r>
            <a:r>
              <a:rPr lang="en-US" sz="1100" dirty="0" err="1"/>
              <a:t>свою</a:t>
            </a:r>
            <a:r>
              <a:rPr lang="en-US" sz="1100" dirty="0"/>
              <a:t> </a:t>
            </a:r>
            <a:r>
              <a:rPr lang="en-US" sz="1100" dirty="0" err="1"/>
              <a:t>жизнь</a:t>
            </a:r>
            <a:r>
              <a:rPr lang="en-US" sz="1100" dirty="0"/>
              <a:t>, </a:t>
            </a:r>
            <a:r>
              <a:rPr lang="en-US" sz="1100" dirty="0" err="1"/>
              <a:t>но</a:t>
            </a:r>
            <a:r>
              <a:rPr lang="en-US" sz="1100" dirty="0"/>
              <a:t> и </a:t>
            </a:r>
            <a:r>
              <a:rPr lang="en-US" sz="1100" dirty="0" err="1"/>
              <a:t>жизнь</a:t>
            </a:r>
            <a:r>
              <a:rPr lang="en-US" sz="1100" dirty="0"/>
              <a:t> </a:t>
            </a:r>
            <a:r>
              <a:rPr lang="en-US" sz="1100" dirty="0" err="1"/>
              <a:t>каждого</a:t>
            </a:r>
            <a:r>
              <a:rPr lang="en-US" sz="1100" dirty="0"/>
              <a:t> </a:t>
            </a:r>
            <a:r>
              <a:rPr lang="en-US" sz="1100" dirty="0" err="1"/>
              <a:t>из</a:t>
            </a:r>
            <a:r>
              <a:rPr lang="en-US" sz="1100" dirty="0"/>
              <a:t> </a:t>
            </a:r>
            <a:r>
              <a:rPr lang="en-US" sz="1100" dirty="0" err="1"/>
              <a:t>них</a:t>
            </a:r>
            <a:r>
              <a:rPr lang="en-US" sz="1100" dirty="0"/>
              <a:t>.</a:t>
            </a:r>
          </a:p>
          <a:p>
            <a:pPr>
              <a:lnSpc>
                <a:spcPct val="150000"/>
              </a:lnSpc>
            </a:pPr>
            <a:r>
              <a:rPr lang="en-US" sz="1100" dirty="0" err="1"/>
              <a:t>Экземпляры</a:t>
            </a:r>
            <a:endParaRPr lang="en-US" sz="1100" dirty="0"/>
          </a:p>
          <a:p>
            <a:pPr>
              <a:lnSpc>
                <a:spcPct val="150000"/>
              </a:lnSpc>
            </a:pPr>
            <a:r>
              <a:rPr lang="en-US" sz="1100" dirty="0"/>
              <a:t> ЦБ (1), Ф1 (1), Ф2 (1), Ф3 (1), Ф4 (1), Ф5 (1), Ф7 (1), Ф8 (1), Ф12 (1), Ф13 (1), Ф14 (1), Ф15 (1), Ф17 (1), Ф18 (1), Ф19 (1), Ф20 (1), Ф21 (1), Ф22 (1), Ф23 (1), Ф24 (1), ПВ (1), Ф25 (1), Ф26 (1), Ф28 (1), Ф30 (1)</a:t>
            </a:r>
          </a:p>
          <a:p>
            <a:endParaRPr lang="en-US" sz="1100" dirty="0"/>
          </a:p>
        </p:txBody>
      </p:sp>
    </p:spTree>
    <p:extLst>
      <p:ext uri="{BB962C8B-B14F-4D97-AF65-F5344CB8AC3E}">
        <p14:creationId xmlns:p14="http://schemas.microsoft.com/office/powerpoint/2010/main" xmlns="" val="896458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42DCECCD-5D1B-4672-9219-6EECA91F592C}"/>
              </a:ext>
            </a:extLst>
          </p:cNvPr>
          <p:cNvSpPr>
            <a:spLocks noGrp="1"/>
          </p:cNvSpPr>
          <p:nvPr>
            <p:ph type="title"/>
          </p:nvPr>
        </p:nvSpPr>
        <p:spPr>
          <a:xfrm>
            <a:off x="4553733" y="548464"/>
            <a:ext cx="7155667" cy="1675623"/>
          </a:xfrm>
        </p:spPr>
        <p:txBody>
          <a:bodyPr vert="horz" lIns="91440" tIns="45720" rIns="91440" bIns="45720" rtlCol="0" anchor="b">
            <a:normAutofit fontScale="90000"/>
          </a:bodyPr>
          <a:lstStyle/>
          <a:p>
            <a:r>
              <a:rPr lang="en-US" sz="1900" b="1" dirty="0" err="1"/>
              <a:t>Стил</a:t>
            </a:r>
            <a:r>
              <a:rPr lang="en-US" sz="1900" b="1" dirty="0"/>
              <a:t>, Д.</a:t>
            </a:r>
            <a:br>
              <a:rPr lang="en-US" sz="1900" b="1" dirty="0"/>
            </a:br>
            <a:r>
              <a:rPr lang="en-US" sz="1900" dirty="0"/>
              <a:t>    </a:t>
            </a:r>
            <a:r>
              <a:rPr lang="en-US" sz="1900" dirty="0" err="1"/>
              <a:t>Быстрые</a:t>
            </a:r>
            <a:r>
              <a:rPr lang="en-US" sz="1900" dirty="0"/>
              <a:t> </a:t>
            </a:r>
            <a:r>
              <a:rPr lang="en-US" sz="1900" dirty="0" err="1"/>
              <a:t>воды</a:t>
            </a:r>
            <a:r>
              <a:rPr lang="en-US" sz="1900" dirty="0"/>
              <a:t> : [</a:t>
            </a:r>
            <a:r>
              <a:rPr lang="en-US" sz="1900" dirty="0" err="1"/>
              <a:t>роман</a:t>
            </a:r>
            <a:r>
              <a:rPr lang="en-US" sz="1900" dirty="0"/>
              <a:t> : 16+] / </a:t>
            </a:r>
            <a:r>
              <a:rPr lang="en-US" sz="1900" dirty="0" err="1"/>
              <a:t>Даниэла</a:t>
            </a:r>
            <a:r>
              <a:rPr lang="en-US" sz="1900" dirty="0"/>
              <a:t> </a:t>
            </a:r>
            <a:r>
              <a:rPr lang="en-US" sz="1900" dirty="0" err="1"/>
              <a:t>Стил</a:t>
            </a:r>
            <a:r>
              <a:rPr lang="en-US" sz="1900" dirty="0"/>
              <a:t> ; [</a:t>
            </a:r>
            <a:r>
              <a:rPr lang="en-US" sz="1900" dirty="0" err="1"/>
              <a:t>пер</a:t>
            </a:r>
            <a:r>
              <a:rPr lang="en-US" sz="1900" dirty="0"/>
              <a:t>. с </a:t>
            </a:r>
            <a:r>
              <a:rPr lang="en-US" sz="1900" dirty="0" err="1"/>
              <a:t>англ</a:t>
            </a:r>
            <a:r>
              <a:rPr lang="en-US" sz="1900" dirty="0"/>
              <a:t>. </a:t>
            </a:r>
            <a:r>
              <a:rPr lang="ru-RU" sz="1900" dirty="0"/>
              <a:t/>
            </a:r>
            <a:br>
              <a:rPr lang="ru-RU" sz="1900" dirty="0"/>
            </a:br>
            <a:r>
              <a:rPr lang="en-US" sz="1900" dirty="0"/>
              <a:t>О. </a:t>
            </a:r>
            <a:r>
              <a:rPr lang="en-US" sz="1900" dirty="0" err="1"/>
              <a:t>Болятко</a:t>
            </a:r>
            <a:r>
              <a:rPr lang="en-US" sz="1900" dirty="0"/>
              <a:t>]. - М</a:t>
            </a:r>
            <a:r>
              <a:rPr lang="ru-RU" sz="1900" dirty="0" err="1"/>
              <a:t>осква</a:t>
            </a:r>
            <a:r>
              <a:rPr lang="en-US" sz="1900" dirty="0"/>
              <a:t> : </a:t>
            </a:r>
            <a:r>
              <a:rPr lang="en-US" sz="1900" dirty="0" err="1"/>
              <a:t>Эксмо</a:t>
            </a:r>
            <a:r>
              <a:rPr lang="en-US" sz="1900" dirty="0"/>
              <a:t>, 2019. - 352 с. - (</a:t>
            </a:r>
            <a:r>
              <a:rPr lang="en-US" sz="1900" dirty="0" err="1"/>
              <a:t>Международный</a:t>
            </a:r>
            <a:r>
              <a:rPr lang="en-US" sz="1900" dirty="0"/>
              <a:t> </a:t>
            </a:r>
            <a:r>
              <a:rPr lang="en-US" sz="1900" dirty="0" err="1"/>
              <a:t>бестселлер</a:t>
            </a:r>
            <a:r>
              <a:rPr lang="en-US" sz="1900" dirty="0"/>
              <a:t>). - ISBN 978-5-04-100599-3. </a:t>
            </a:r>
            <a:r>
              <a:rPr lang="en-US" sz="2000" dirty="0"/>
              <a:t>-</a:t>
            </a:r>
            <a:r>
              <a:rPr lang="ru-RU" sz="2000" dirty="0"/>
              <a:t> Текст : непосредственный.</a:t>
            </a:r>
            <a:br>
              <a:rPr lang="ru-RU" sz="2000" dirty="0"/>
            </a:br>
            <a:r>
              <a:rPr lang="en-US" sz="1900" dirty="0"/>
              <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F06497F6-2FE5-467D-A8CA-67B706294123}"/>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1543" r="551"/>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ADC71693-A9CA-4D6D-8E9B-A1638EA55979}"/>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300" dirty="0" err="1"/>
              <a:t>Элен</a:t>
            </a:r>
            <a:r>
              <a:rPr lang="en-US" sz="1300" dirty="0"/>
              <a:t> </a:t>
            </a:r>
            <a:r>
              <a:rPr lang="en-US" sz="1300" dirty="0" err="1"/>
              <a:t>Вартон</a:t>
            </a:r>
            <a:r>
              <a:rPr lang="en-US" sz="1300" dirty="0"/>
              <a:t> - </a:t>
            </a:r>
            <a:r>
              <a:rPr lang="en-US" sz="1300" dirty="0" err="1"/>
              <a:t>успешный</a:t>
            </a:r>
            <a:r>
              <a:rPr lang="en-US" sz="1300" dirty="0"/>
              <a:t> </a:t>
            </a:r>
            <a:r>
              <a:rPr lang="en-US" sz="1300" dirty="0" err="1"/>
              <a:t>дизайнер</a:t>
            </a:r>
            <a:r>
              <a:rPr lang="en-US" sz="1300" dirty="0"/>
              <a:t> и </a:t>
            </a:r>
            <a:r>
              <a:rPr lang="en-US" sz="1300" dirty="0" err="1"/>
              <a:t>очень</a:t>
            </a:r>
            <a:r>
              <a:rPr lang="en-US" sz="1300" dirty="0"/>
              <a:t> </a:t>
            </a:r>
            <a:r>
              <a:rPr lang="en-US" sz="1300" dirty="0" err="1"/>
              <a:t>эффектная</a:t>
            </a:r>
            <a:r>
              <a:rPr lang="en-US" sz="1300" dirty="0"/>
              <a:t> </a:t>
            </a:r>
            <a:r>
              <a:rPr lang="en-US" sz="1300" dirty="0" err="1"/>
              <a:t>женщина</a:t>
            </a:r>
            <a:r>
              <a:rPr lang="en-US" sz="1300" dirty="0"/>
              <a:t>, </a:t>
            </a:r>
            <a:r>
              <a:rPr lang="en-US" sz="1300" dirty="0" err="1"/>
              <a:t>уже</a:t>
            </a:r>
            <a:r>
              <a:rPr lang="en-US" sz="1300" dirty="0"/>
              <a:t> </a:t>
            </a:r>
            <a:r>
              <a:rPr lang="en-US" sz="1300" dirty="0" err="1"/>
              <a:t>многие</a:t>
            </a:r>
            <a:r>
              <a:rPr lang="en-US" sz="1300" dirty="0"/>
              <a:t> </a:t>
            </a:r>
            <a:r>
              <a:rPr lang="en-US" sz="1300" dirty="0" err="1"/>
              <a:t>годы</a:t>
            </a:r>
            <a:r>
              <a:rPr lang="en-US" sz="1300" dirty="0"/>
              <a:t> </a:t>
            </a:r>
            <a:r>
              <a:rPr lang="en-US" sz="1300" dirty="0" err="1"/>
              <a:t>замужем</a:t>
            </a:r>
            <a:r>
              <a:rPr lang="en-US" sz="1300" dirty="0"/>
              <a:t> </a:t>
            </a:r>
            <a:r>
              <a:rPr lang="en-US" sz="1300" dirty="0" err="1"/>
              <a:t>за</a:t>
            </a:r>
            <a:r>
              <a:rPr lang="en-US" sz="1300" dirty="0"/>
              <a:t> </a:t>
            </a:r>
            <a:r>
              <a:rPr lang="en-US" sz="1300" dirty="0" err="1"/>
              <a:t>английским</a:t>
            </a:r>
            <a:r>
              <a:rPr lang="en-US" sz="1300" dirty="0"/>
              <a:t> </a:t>
            </a:r>
            <a:r>
              <a:rPr lang="en-US" sz="1300" dirty="0" err="1"/>
              <a:t>аристократом</a:t>
            </a:r>
            <a:r>
              <a:rPr lang="en-US" sz="1300" dirty="0"/>
              <a:t> и </a:t>
            </a:r>
            <a:r>
              <a:rPr lang="en-US" sz="1300" dirty="0" err="1"/>
              <a:t>живет</a:t>
            </a:r>
            <a:r>
              <a:rPr lang="en-US" sz="1300" dirty="0"/>
              <a:t> в </a:t>
            </a:r>
            <a:r>
              <a:rPr lang="en-US" sz="1300" dirty="0" err="1"/>
              <a:t>Лондоне</a:t>
            </a:r>
            <a:r>
              <a:rPr lang="en-US" sz="1300" dirty="0"/>
              <a:t>. </a:t>
            </a:r>
            <a:r>
              <a:rPr lang="en-US" sz="1300" dirty="0" err="1"/>
              <a:t>Джордж</a:t>
            </a:r>
            <a:r>
              <a:rPr lang="en-US" sz="1300" dirty="0"/>
              <a:t> - </a:t>
            </a:r>
            <a:r>
              <a:rPr lang="en-US" sz="1300" dirty="0" err="1"/>
              <a:t>строгий</a:t>
            </a:r>
            <a:r>
              <a:rPr lang="en-US" sz="1300" dirty="0"/>
              <a:t> </a:t>
            </a:r>
            <a:r>
              <a:rPr lang="en-US" sz="1300" dirty="0" err="1"/>
              <a:t>приверженец</a:t>
            </a:r>
            <a:r>
              <a:rPr lang="en-US" sz="1300" dirty="0"/>
              <a:t> </a:t>
            </a:r>
            <a:r>
              <a:rPr lang="en-US" sz="1300" dirty="0" err="1"/>
              <a:t>традиций</a:t>
            </a:r>
            <a:r>
              <a:rPr lang="en-US" sz="1300" dirty="0"/>
              <a:t>, и </a:t>
            </a:r>
            <a:r>
              <a:rPr lang="en-US" sz="1300" dirty="0" err="1"/>
              <a:t>Элен</a:t>
            </a:r>
            <a:r>
              <a:rPr lang="en-US" sz="1300" dirty="0"/>
              <a:t> </a:t>
            </a:r>
            <a:r>
              <a:rPr lang="en-US" sz="1300" dirty="0" err="1"/>
              <a:t>изо</a:t>
            </a:r>
            <a:r>
              <a:rPr lang="en-US" sz="1300" dirty="0"/>
              <a:t> </a:t>
            </a:r>
            <a:r>
              <a:rPr lang="en-US" sz="1300" dirty="0" err="1"/>
              <a:t>всех</a:t>
            </a:r>
            <a:r>
              <a:rPr lang="en-US" sz="1300" dirty="0"/>
              <a:t> </a:t>
            </a:r>
            <a:r>
              <a:rPr lang="en-US" sz="1300" dirty="0" err="1"/>
              <a:t>сил</a:t>
            </a:r>
            <a:r>
              <a:rPr lang="en-US" sz="1300" dirty="0"/>
              <a:t> </a:t>
            </a:r>
            <a:r>
              <a:rPr lang="en-US" sz="1300" dirty="0" err="1"/>
              <a:t>старается</a:t>
            </a:r>
            <a:r>
              <a:rPr lang="en-US" sz="1300" dirty="0"/>
              <a:t> </a:t>
            </a:r>
            <a:r>
              <a:rPr lang="en-US" sz="1300" dirty="0" err="1"/>
              <a:t>соответствовать</a:t>
            </a:r>
            <a:r>
              <a:rPr lang="en-US" sz="1300" dirty="0"/>
              <a:t> </a:t>
            </a:r>
            <a:r>
              <a:rPr lang="en-US" sz="1300" dirty="0" err="1"/>
              <a:t>его</a:t>
            </a:r>
            <a:r>
              <a:rPr lang="en-US" sz="1300" dirty="0"/>
              <a:t> </a:t>
            </a:r>
            <a:r>
              <a:rPr lang="en-US" sz="1300" dirty="0" err="1"/>
              <a:t>представлению</a:t>
            </a:r>
            <a:r>
              <a:rPr lang="en-US" sz="1300" dirty="0"/>
              <a:t> </a:t>
            </a:r>
            <a:r>
              <a:rPr lang="en-US" sz="1300" dirty="0" err="1"/>
              <a:t>об</a:t>
            </a:r>
            <a:r>
              <a:rPr lang="en-US" sz="1300" dirty="0"/>
              <a:t> </a:t>
            </a:r>
            <a:r>
              <a:rPr lang="en-US" sz="1300" dirty="0" err="1"/>
              <a:t>идеальной</a:t>
            </a:r>
            <a:r>
              <a:rPr lang="en-US" sz="1300" dirty="0"/>
              <a:t> </a:t>
            </a:r>
            <a:r>
              <a:rPr lang="en-US" sz="1300" dirty="0" err="1"/>
              <a:t>жене</a:t>
            </a:r>
            <a:r>
              <a:rPr lang="en-US" sz="1300" dirty="0"/>
              <a:t>.</a:t>
            </a:r>
          </a:p>
          <a:p>
            <a:r>
              <a:rPr lang="en-US" sz="1300" dirty="0" err="1"/>
              <a:t>Отправляясь</a:t>
            </a:r>
            <a:r>
              <a:rPr lang="en-US" sz="1300" dirty="0"/>
              <a:t> в </a:t>
            </a:r>
            <a:r>
              <a:rPr lang="en-US" sz="1300" dirty="0" err="1"/>
              <a:t>Нью-Йорк</a:t>
            </a:r>
            <a:r>
              <a:rPr lang="en-US" sz="1300" dirty="0"/>
              <a:t> </a:t>
            </a:r>
            <a:r>
              <a:rPr lang="en-US" sz="1300" dirty="0" err="1"/>
              <a:t>навестить</a:t>
            </a:r>
            <a:r>
              <a:rPr lang="en-US" sz="1300" dirty="0"/>
              <a:t> </a:t>
            </a:r>
            <a:r>
              <a:rPr lang="en-US" sz="1300" dirty="0" err="1"/>
              <a:t>мать</a:t>
            </a:r>
            <a:r>
              <a:rPr lang="en-US" sz="1300" dirty="0"/>
              <a:t>, </a:t>
            </a:r>
            <a:r>
              <a:rPr lang="en-US" sz="1300" dirty="0" err="1"/>
              <a:t>Элен</a:t>
            </a:r>
            <a:r>
              <a:rPr lang="en-US" sz="1300" dirty="0"/>
              <a:t> </a:t>
            </a:r>
            <a:r>
              <a:rPr lang="en-US" sz="1300" dirty="0" err="1"/>
              <a:t>не</a:t>
            </a:r>
            <a:r>
              <a:rPr lang="en-US" sz="1300" dirty="0"/>
              <a:t> </a:t>
            </a:r>
            <a:r>
              <a:rPr lang="en-US" sz="1300" dirty="0" err="1"/>
              <a:t>могла</a:t>
            </a:r>
            <a:r>
              <a:rPr lang="en-US" sz="1300" dirty="0"/>
              <a:t> </a:t>
            </a:r>
            <a:r>
              <a:rPr lang="en-US" sz="1300" dirty="0" err="1"/>
              <a:t>даже</a:t>
            </a:r>
            <a:r>
              <a:rPr lang="en-US" sz="1300" dirty="0"/>
              <a:t> </a:t>
            </a:r>
            <a:r>
              <a:rPr lang="en-US" sz="1300" dirty="0" err="1"/>
              <a:t>предположить</a:t>
            </a:r>
            <a:r>
              <a:rPr lang="en-US" sz="1300" dirty="0"/>
              <a:t>, </a:t>
            </a:r>
            <a:r>
              <a:rPr lang="en-US" sz="1300" dirty="0" err="1"/>
              <a:t>что</a:t>
            </a:r>
            <a:r>
              <a:rPr lang="en-US" sz="1300" dirty="0"/>
              <a:t> </a:t>
            </a:r>
            <a:r>
              <a:rPr lang="en-US" sz="1300" dirty="0" err="1"/>
              <a:t>ее</a:t>
            </a:r>
            <a:r>
              <a:rPr lang="en-US" sz="1300" dirty="0"/>
              <a:t> </a:t>
            </a:r>
            <a:r>
              <a:rPr lang="en-US" sz="1300" dirty="0" err="1"/>
              <a:t>ожидает</a:t>
            </a:r>
            <a:r>
              <a:rPr lang="en-US" sz="1300" dirty="0"/>
              <a:t>. </a:t>
            </a:r>
            <a:r>
              <a:rPr lang="en-US" sz="1300" dirty="0" err="1"/>
              <a:t>На</a:t>
            </a:r>
            <a:r>
              <a:rPr lang="en-US" sz="1300" dirty="0"/>
              <a:t> </a:t>
            </a:r>
            <a:r>
              <a:rPr lang="en-US" sz="1300" dirty="0" err="1"/>
              <a:t>город</a:t>
            </a:r>
            <a:r>
              <a:rPr lang="en-US" sz="1300" dirty="0"/>
              <a:t> </a:t>
            </a:r>
            <a:r>
              <a:rPr lang="en-US" sz="1300" dirty="0" err="1"/>
              <a:t>обрушивается</a:t>
            </a:r>
            <a:r>
              <a:rPr lang="en-US" sz="1300" dirty="0"/>
              <a:t> </a:t>
            </a:r>
            <a:r>
              <a:rPr lang="en-US" sz="1300" dirty="0" err="1"/>
              <a:t>ураган</a:t>
            </a:r>
            <a:r>
              <a:rPr lang="en-US" sz="1300" dirty="0"/>
              <a:t> </a:t>
            </a:r>
            <a:r>
              <a:rPr lang="en-US" sz="1300" dirty="0" err="1"/>
              <a:t>чудовищной</a:t>
            </a:r>
            <a:r>
              <a:rPr lang="en-US" sz="1300" dirty="0"/>
              <a:t> </a:t>
            </a:r>
            <a:r>
              <a:rPr lang="en-US" sz="1300" dirty="0" err="1"/>
              <a:t>мощи</a:t>
            </a:r>
            <a:r>
              <a:rPr lang="en-US" sz="1300" dirty="0"/>
              <a:t>: </a:t>
            </a:r>
            <a:r>
              <a:rPr lang="en-US" sz="1300" dirty="0" err="1"/>
              <a:t>потоки</a:t>
            </a:r>
            <a:r>
              <a:rPr lang="en-US" sz="1300" dirty="0"/>
              <a:t> </a:t>
            </a:r>
            <a:r>
              <a:rPr lang="en-US" sz="1300" dirty="0" err="1"/>
              <a:t>воды</a:t>
            </a:r>
            <a:r>
              <a:rPr lang="en-US" sz="1300" dirty="0"/>
              <a:t> </a:t>
            </a:r>
            <a:r>
              <a:rPr lang="en-US" sz="1300" dirty="0" err="1"/>
              <a:t>разрушают</a:t>
            </a:r>
            <a:r>
              <a:rPr lang="en-US" sz="1300" dirty="0"/>
              <a:t> </a:t>
            </a:r>
            <a:r>
              <a:rPr lang="en-US" sz="1300" dirty="0" err="1"/>
              <a:t>все</a:t>
            </a:r>
            <a:r>
              <a:rPr lang="en-US" sz="1300" dirty="0"/>
              <a:t> </a:t>
            </a:r>
            <a:r>
              <a:rPr lang="en-US" sz="1300" dirty="0" err="1"/>
              <a:t>на</a:t>
            </a:r>
            <a:r>
              <a:rPr lang="en-US" sz="1300" dirty="0"/>
              <a:t> </a:t>
            </a:r>
            <a:r>
              <a:rPr lang="en-US" sz="1300" dirty="0" err="1"/>
              <a:t>своем</a:t>
            </a:r>
            <a:r>
              <a:rPr lang="en-US" sz="1300" dirty="0"/>
              <a:t> </a:t>
            </a:r>
            <a:r>
              <a:rPr lang="en-US" sz="1300" dirty="0" err="1"/>
              <a:t>пути</a:t>
            </a:r>
            <a:r>
              <a:rPr lang="en-US" sz="1300" dirty="0"/>
              <a:t>, </a:t>
            </a:r>
            <a:r>
              <a:rPr lang="en-US" sz="1300" dirty="0" err="1"/>
              <a:t>число</a:t>
            </a:r>
            <a:r>
              <a:rPr lang="en-US" sz="1300" dirty="0"/>
              <a:t> </a:t>
            </a:r>
            <a:r>
              <a:rPr lang="en-US" sz="1300" dirty="0" err="1"/>
              <a:t>погибших</a:t>
            </a:r>
            <a:r>
              <a:rPr lang="en-US" sz="1300" dirty="0"/>
              <a:t> и </a:t>
            </a:r>
            <a:r>
              <a:rPr lang="en-US" sz="1300" dirty="0" err="1"/>
              <a:t>пропавших</a:t>
            </a:r>
            <a:r>
              <a:rPr lang="en-US" sz="1300" dirty="0"/>
              <a:t> </a:t>
            </a:r>
            <a:r>
              <a:rPr lang="en-US" sz="1300" dirty="0" err="1"/>
              <a:t>без</a:t>
            </a:r>
            <a:r>
              <a:rPr lang="en-US" sz="1300" dirty="0"/>
              <a:t> </a:t>
            </a:r>
            <a:r>
              <a:rPr lang="en-US" sz="1300" dirty="0" err="1"/>
              <a:t>вести</a:t>
            </a:r>
            <a:r>
              <a:rPr lang="en-US" sz="1300" dirty="0"/>
              <a:t> </a:t>
            </a:r>
            <a:r>
              <a:rPr lang="en-US" sz="1300" dirty="0" err="1"/>
              <a:t>неумолимо</a:t>
            </a:r>
            <a:r>
              <a:rPr lang="en-US" sz="1300" dirty="0"/>
              <a:t> </a:t>
            </a:r>
            <a:r>
              <a:rPr lang="en-US" sz="1300" dirty="0" err="1"/>
              <a:t>растет</a:t>
            </a:r>
            <a:r>
              <a:rPr lang="en-US" sz="1300" dirty="0"/>
              <a:t>… </a:t>
            </a:r>
            <a:r>
              <a:rPr lang="en-US" sz="1300" dirty="0" err="1"/>
              <a:t>Но</a:t>
            </a:r>
            <a:r>
              <a:rPr lang="en-US" sz="1300" dirty="0"/>
              <a:t> </a:t>
            </a:r>
            <a:r>
              <a:rPr lang="en-US" sz="1300" dirty="0" err="1"/>
              <a:t>стихия</a:t>
            </a:r>
            <a:r>
              <a:rPr lang="en-US" sz="1300" dirty="0"/>
              <a:t> </a:t>
            </a:r>
            <a:r>
              <a:rPr lang="en-US" sz="1300" dirty="0" err="1"/>
              <a:t>бушует</a:t>
            </a:r>
            <a:r>
              <a:rPr lang="en-US" sz="1300" dirty="0"/>
              <a:t> </a:t>
            </a:r>
            <a:r>
              <a:rPr lang="en-US" sz="1300" dirty="0" err="1"/>
              <a:t>не</a:t>
            </a:r>
            <a:r>
              <a:rPr lang="en-US" sz="1300" dirty="0"/>
              <a:t> </a:t>
            </a:r>
            <a:r>
              <a:rPr lang="en-US" sz="1300" dirty="0" err="1"/>
              <a:t>только</a:t>
            </a:r>
            <a:r>
              <a:rPr lang="en-US" sz="1300" dirty="0"/>
              <a:t> </a:t>
            </a:r>
            <a:r>
              <a:rPr lang="en-US" sz="1300" dirty="0" err="1"/>
              <a:t>на</a:t>
            </a:r>
            <a:r>
              <a:rPr lang="en-US" sz="1300" dirty="0"/>
              <a:t> </a:t>
            </a:r>
            <a:r>
              <a:rPr lang="en-US" sz="1300" dirty="0" err="1"/>
              <a:t>улицах</a:t>
            </a:r>
            <a:r>
              <a:rPr lang="en-US" sz="1300" dirty="0"/>
              <a:t>: </a:t>
            </a:r>
            <a:r>
              <a:rPr lang="en-US" sz="1300" dirty="0" err="1"/>
              <a:t>муж</a:t>
            </a:r>
            <a:r>
              <a:rPr lang="en-US" sz="1300" dirty="0"/>
              <a:t> </a:t>
            </a:r>
            <a:r>
              <a:rPr lang="en-US" sz="1300" dirty="0" err="1"/>
              <a:t>сообщает</a:t>
            </a:r>
            <a:r>
              <a:rPr lang="en-US" sz="1300" dirty="0"/>
              <a:t> </a:t>
            </a:r>
            <a:r>
              <a:rPr lang="en-US" sz="1300" dirty="0" err="1"/>
              <a:t>Элен</a:t>
            </a:r>
            <a:r>
              <a:rPr lang="en-US" sz="1300" dirty="0"/>
              <a:t>, </a:t>
            </a:r>
            <a:r>
              <a:rPr lang="en-US" sz="1300" dirty="0" err="1"/>
              <a:t>что</a:t>
            </a:r>
            <a:r>
              <a:rPr lang="en-US" sz="1300" dirty="0"/>
              <a:t> </a:t>
            </a:r>
            <a:r>
              <a:rPr lang="en-US" sz="1300" dirty="0" err="1"/>
              <a:t>любит</a:t>
            </a:r>
            <a:r>
              <a:rPr lang="en-US" sz="1300" dirty="0"/>
              <a:t> </a:t>
            </a:r>
            <a:r>
              <a:rPr lang="en-US" sz="1300" dirty="0" err="1"/>
              <a:t>другую</a:t>
            </a:r>
            <a:r>
              <a:rPr lang="en-US" sz="1300" dirty="0"/>
              <a:t> </a:t>
            </a:r>
            <a:r>
              <a:rPr lang="en-US" sz="1300" dirty="0" err="1"/>
              <a:t>женщину</a:t>
            </a:r>
            <a:r>
              <a:rPr lang="en-US" sz="1300" dirty="0"/>
              <a:t> и </a:t>
            </a:r>
            <a:r>
              <a:rPr lang="en-US" sz="1300" dirty="0" err="1"/>
              <a:t>требует</a:t>
            </a:r>
            <a:r>
              <a:rPr lang="en-US" sz="1300" dirty="0"/>
              <a:t> </a:t>
            </a:r>
            <a:r>
              <a:rPr lang="en-US" sz="1300" dirty="0" err="1"/>
              <a:t>развода</a:t>
            </a:r>
            <a:r>
              <a:rPr lang="en-US" sz="1300" dirty="0"/>
              <a:t>. </a:t>
            </a:r>
            <a:r>
              <a:rPr lang="en-US" sz="1300" dirty="0" err="1"/>
              <a:t>Десять</a:t>
            </a:r>
            <a:r>
              <a:rPr lang="en-US" sz="1300" dirty="0"/>
              <a:t> </a:t>
            </a:r>
            <a:r>
              <a:rPr lang="en-US" sz="1300" dirty="0" err="1"/>
              <a:t>лет</a:t>
            </a:r>
            <a:r>
              <a:rPr lang="en-US" sz="1300" dirty="0"/>
              <a:t> </a:t>
            </a:r>
            <a:r>
              <a:rPr lang="en-US" sz="1300" dirty="0" err="1"/>
              <a:t>совместной</a:t>
            </a:r>
            <a:r>
              <a:rPr lang="en-US" sz="1300" dirty="0"/>
              <a:t> </a:t>
            </a:r>
            <a:r>
              <a:rPr lang="en-US" sz="1300" dirty="0" err="1"/>
              <a:t>жизни</a:t>
            </a:r>
            <a:r>
              <a:rPr lang="en-US" sz="1300" dirty="0"/>
              <a:t>, </a:t>
            </a:r>
            <a:r>
              <a:rPr lang="en-US" sz="1300" dirty="0" err="1"/>
              <a:t>безрезультатные</a:t>
            </a:r>
            <a:r>
              <a:rPr lang="en-US" sz="1300" dirty="0"/>
              <a:t> </a:t>
            </a:r>
            <a:r>
              <a:rPr lang="en-US" sz="1300" dirty="0" err="1"/>
              <a:t>попытки</a:t>
            </a:r>
            <a:r>
              <a:rPr lang="en-US" sz="1300" dirty="0"/>
              <a:t> </a:t>
            </a:r>
            <a:r>
              <a:rPr lang="en-US" sz="1300" dirty="0" err="1"/>
              <a:t>завести</a:t>
            </a:r>
            <a:r>
              <a:rPr lang="en-US" sz="1300" dirty="0"/>
              <a:t> </a:t>
            </a:r>
            <a:r>
              <a:rPr lang="en-US" sz="1300" dirty="0" err="1"/>
              <a:t>ребенка</a:t>
            </a:r>
            <a:r>
              <a:rPr lang="en-US" sz="1300" dirty="0"/>
              <a:t>, </a:t>
            </a:r>
            <a:r>
              <a:rPr lang="en-US" sz="1300" dirty="0" err="1"/>
              <a:t>бесконечные</a:t>
            </a:r>
            <a:r>
              <a:rPr lang="en-US" sz="1300" dirty="0"/>
              <a:t> </a:t>
            </a:r>
            <a:r>
              <a:rPr lang="en-US" sz="1300" dirty="0" err="1"/>
              <a:t>походы</a:t>
            </a:r>
            <a:r>
              <a:rPr lang="en-US" sz="1300" dirty="0"/>
              <a:t> </a:t>
            </a:r>
            <a:r>
              <a:rPr lang="en-US" sz="1300" dirty="0" err="1"/>
              <a:t>по</a:t>
            </a:r>
            <a:r>
              <a:rPr lang="en-US" sz="1300" dirty="0"/>
              <a:t> </a:t>
            </a:r>
            <a:r>
              <a:rPr lang="en-US" sz="1300" dirty="0" err="1"/>
              <a:t>врачам</a:t>
            </a:r>
            <a:r>
              <a:rPr lang="en-US" sz="1300" dirty="0"/>
              <a:t> - </a:t>
            </a:r>
            <a:r>
              <a:rPr lang="en-US" sz="1300" dirty="0" err="1"/>
              <a:t>все</a:t>
            </a:r>
            <a:r>
              <a:rPr lang="en-US" sz="1300" dirty="0"/>
              <a:t> </a:t>
            </a:r>
            <a:r>
              <a:rPr lang="en-US" sz="1300" dirty="0" err="1"/>
              <a:t>перечеркнуто</a:t>
            </a:r>
            <a:r>
              <a:rPr lang="en-US" sz="1300" dirty="0"/>
              <a:t>. </a:t>
            </a:r>
          </a:p>
          <a:p>
            <a:r>
              <a:rPr lang="en-US" sz="1300" dirty="0" err="1"/>
              <a:t>Но</a:t>
            </a:r>
            <a:r>
              <a:rPr lang="en-US" sz="1300" dirty="0"/>
              <a:t> </a:t>
            </a:r>
            <a:r>
              <a:rPr lang="en-US" sz="1300" dirty="0" err="1"/>
              <a:t>даже</a:t>
            </a:r>
            <a:r>
              <a:rPr lang="en-US" sz="1300" dirty="0"/>
              <a:t> </a:t>
            </a:r>
            <a:r>
              <a:rPr lang="en-US" sz="1300" dirty="0" err="1"/>
              <a:t>после</a:t>
            </a:r>
            <a:r>
              <a:rPr lang="en-US" sz="1300" dirty="0"/>
              <a:t> </a:t>
            </a:r>
            <a:r>
              <a:rPr lang="en-US" sz="1300" dirty="0" err="1"/>
              <a:t>страшного</a:t>
            </a:r>
            <a:r>
              <a:rPr lang="en-US" sz="1300" dirty="0"/>
              <a:t> </a:t>
            </a:r>
            <a:r>
              <a:rPr lang="en-US" sz="1300" dirty="0" err="1"/>
              <a:t>урагана</a:t>
            </a:r>
            <a:r>
              <a:rPr lang="en-US" sz="1300" dirty="0"/>
              <a:t> </a:t>
            </a:r>
            <a:r>
              <a:rPr lang="en-US" sz="1300" dirty="0" err="1"/>
              <a:t>небо</a:t>
            </a:r>
            <a:r>
              <a:rPr lang="en-US" sz="1300" dirty="0"/>
              <a:t> в </a:t>
            </a:r>
            <a:r>
              <a:rPr lang="en-US" sz="1300" dirty="0" err="1"/>
              <a:t>конце</a:t>
            </a:r>
            <a:r>
              <a:rPr lang="en-US" sz="1300" dirty="0"/>
              <a:t> </a:t>
            </a:r>
            <a:r>
              <a:rPr lang="en-US" sz="1300" dirty="0" err="1"/>
              <a:t>концов</a:t>
            </a:r>
            <a:r>
              <a:rPr lang="en-US" sz="1300" dirty="0"/>
              <a:t> </a:t>
            </a:r>
            <a:r>
              <a:rPr lang="en-US" sz="1300" dirty="0" err="1"/>
              <a:t>становится</a:t>
            </a:r>
            <a:r>
              <a:rPr lang="en-US" sz="1300" dirty="0"/>
              <a:t> </a:t>
            </a:r>
            <a:r>
              <a:rPr lang="en-US" sz="1300" dirty="0" err="1"/>
              <a:t>голубым</a:t>
            </a:r>
            <a:r>
              <a:rPr lang="en-US" sz="1300" dirty="0"/>
              <a:t>. </a:t>
            </a:r>
            <a:r>
              <a:rPr lang="en-US" sz="1300" dirty="0" err="1"/>
              <a:t>Наступит</a:t>
            </a:r>
            <a:r>
              <a:rPr lang="en-US" sz="1300" dirty="0"/>
              <a:t> </a:t>
            </a:r>
            <a:r>
              <a:rPr lang="en-US" sz="1300" dirty="0" err="1"/>
              <a:t>ли</a:t>
            </a:r>
            <a:r>
              <a:rPr lang="en-US" sz="1300" dirty="0"/>
              <a:t> </a:t>
            </a:r>
            <a:r>
              <a:rPr lang="en-US" sz="1300" dirty="0" err="1"/>
              <a:t>покой</a:t>
            </a:r>
            <a:r>
              <a:rPr lang="en-US" sz="1300" dirty="0"/>
              <a:t> и </a:t>
            </a:r>
            <a:r>
              <a:rPr lang="en-US" sz="1300" dirty="0" err="1"/>
              <a:t>умиротворение</a:t>
            </a:r>
            <a:r>
              <a:rPr lang="en-US" sz="1300" dirty="0"/>
              <a:t> в </a:t>
            </a:r>
            <a:r>
              <a:rPr lang="en-US" sz="1300" dirty="0" err="1"/>
              <a:t>сердце</a:t>
            </a:r>
            <a:r>
              <a:rPr lang="en-US" sz="1300" dirty="0"/>
              <a:t> </a:t>
            </a:r>
            <a:r>
              <a:rPr lang="en-US" sz="1300" dirty="0" err="1"/>
              <a:t>Элен</a:t>
            </a:r>
            <a:r>
              <a:rPr lang="en-US" sz="1300" dirty="0"/>
              <a:t>?</a:t>
            </a:r>
          </a:p>
          <a:p>
            <a:r>
              <a:rPr lang="en-US" sz="1300" dirty="0" err="1"/>
              <a:t>Экземпляры</a:t>
            </a:r>
            <a:endParaRPr lang="en-US" sz="1300" dirty="0"/>
          </a:p>
          <a:p>
            <a:r>
              <a:rPr lang="en-US" sz="1300" dirty="0"/>
              <a:t> ЦБ (1), Ф1 (1), Ф2 (1), Ф3 (1), Ф4 (1), Ф5 (1), Ф7 (1), Ф8 (1), Ф12 (1), Ф13 (1), Ф14 (1), Ф15 (1), Ф20 (1), Ф26 (1), Ф28 (1), Ф18 (1), Ф17 (1), Ф19 (1), Ф21 (1), Ф22 (1), Ф23 (1), Ф24 (1), ПВ (1), Ф25 (1), Ф30 (1)</a:t>
            </a:r>
          </a:p>
          <a:p>
            <a:endParaRPr lang="en-US" sz="1300" dirty="0"/>
          </a:p>
        </p:txBody>
      </p:sp>
    </p:spTree>
    <p:extLst>
      <p:ext uri="{BB962C8B-B14F-4D97-AF65-F5344CB8AC3E}">
        <p14:creationId xmlns:p14="http://schemas.microsoft.com/office/powerpoint/2010/main" xmlns="" val="3973361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797A3D9-7BDD-422B-9A83-30D2E48C8BD1}"/>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Тамоников</a:t>
            </a:r>
            <a:r>
              <a:rPr lang="en-US" sz="1900" b="1" dirty="0"/>
              <a:t>, А. А. </a:t>
            </a:r>
            <a:r>
              <a:rPr lang="en-US" sz="1900" dirty="0"/>
              <a:t/>
            </a:r>
            <a:br>
              <a:rPr lang="en-US" sz="1900" dirty="0"/>
            </a:br>
            <a:r>
              <a:rPr lang="en-US" sz="1900" dirty="0"/>
              <a:t>    </a:t>
            </a:r>
            <a:r>
              <a:rPr lang="en-US" sz="1900" dirty="0" err="1"/>
              <a:t>Иван</a:t>
            </a:r>
            <a:r>
              <a:rPr lang="en-US" sz="1900" dirty="0"/>
              <a:t> </a:t>
            </a:r>
            <a:r>
              <a:rPr lang="en-US" sz="1900" dirty="0" err="1"/>
              <a:t>Грозный</a:t>
            </a:r>
            <a:r>
              <a:rPr lang="en-US" sz="1900" dirty="0"/>
              <a:t>. </a:t>
            </a:r>
            <a:r>
              <a:rPr lang="en-US" sz="1900" dirty="0" err="1"/>
              <a:t>Сожженная</a:t>
            </a:r>
            <a:r>
              <a:rPr lang="en-US" sz="1900" dirty="0"/>
              <a:t> </a:t>
            </a:r>
            <a:r>
              <a:rPr lang="en-US" sz="1900" dirty="0" err="1"/>
              <a:t>Москва</a:t>
            </a:r>
            <a:r>
              <a:rPr lang="en-US" sz="1900" dirty="0"/>
              <a:t> : [16+] / </a:t>
            </a:r>
            <a:r>
              <a:rPr lang="en-US" sz="1900" dirty="0" err="1"/>
              <a:t>Александр</a:t>
            </a:r>
            <a:r>
              <a:rPr lang="en-US" sz="1900" dirty="0"/>
              <a:t> </a:t>
            </a:r>
            <a:r>
              <a:rPr lang="en-US" sz="1900" dirty="0" err="1"/>
              <a:t>Тамоников</a:t>
            </a:r>
            <a:r>
              <a:rPr lang="en-US" sz="1900" dirty="0"/>
              <a:t>. - М</a:t>
            </a:r>
            <a:r>
              <a:rPr lang="ru-RU" sz="1900" dirty="0" err="1"/>
              <a:t>осква</a:t>
            </a:r>
            <a:r>
              <a:rPr lang="en-US" sz="1900" dirty="0"/>
              <a:t> : </a:t>
            </a:r>
            <a:r>
              <a:rPr lang="en-US" sz="1900" dirty="0" err="1"/>
              <a:t>Эксмо</a:t>
            </a:r>
            <a:r>
              <a:rPr lang="en-US" sz="1900" dirty="0"/>
              <a:t>, 2020. - 416 с. - (</a:t>
            </a:r>
            <a:r>
              <a:rPr lang="en-US" sz="1900" dirty="0" err="1"/>
              <a:t>Русский</a:t>
            </a:r>
            <a:r>
              <a:rPr lang="en-US" sz="1900" dirty="0"/>
              <a:t> </a:t>
            </a:r>
            <a:r>
              <a:rPr lang="en-US" sz="1900" dirty="0" err="1"/>
              <a:t>исторический</a:t>
            </a:r>
            <a:r>
              <a:rPr lang="en-US" sz="1900" dirty="0"/>
              <a:t> </a:t>
            </a:r>
            <a:r>
              <a:rPr lang="en-US" sz="1900" dirty="0" err="1"/>
              <a:t>бестселлер</a:t>
            </a:r>
            <a:r>
              <a:rPr lang="en-US" sz="1900" dirty="0"/>
              <a:t>). - ISBN 978-5-04-108320-5. </a:t>
            </a:r>
            <a:r>
              <a:rPr lang="en-US" sz="2000" dirty="0"/>
              <a:t>-</a:t>
            </a:r>
            <a:r>
              <a:rPr lang="ru-RU" sz="2000" dirty="0"/>
              <a:t> Текст : непосредственный.</a:t>
            </a:r>
            <a:br>
              <a:rPr lang="ru-RU" sz="2000" dirty="0"/>
            </a:br>
            <a:endParaRPr lang="en-US" sz="1900" dirty="0"/>
          </a:p>
        </p:txBody>
      </p:sp>
      <p:pic>
        <p:nvPicPr>
          <p:cNvPr id="6" name="Объект 5" descr="Изображение выглядит как книга, текст&#10;&#10;Автоматически созданное описание">
            <a:extLst>
              <a:ext uri="{FF2B5EF4-FFF2-40B4-BE49-F238E27FC236}">
                <a16:creationId xmlns:a16="http://schemas.microsoft.com/office/drawing/2014/main" xmlns="" id="{CA7C5313-AC95-49D7-80D0-623630C79851}"/>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728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39A774A8-06E9-4B86-BAB0-EC39EA71B274}"/>
              </a:ext>
            </a:extLst>
          </p:cNvPr>
          <p:cNvSpPr>
            <a:spLocks noGrp="1"/>
          </p:cNvSpPr>
          <p:nvPr>
            <p:ph sz="half" idx="2"/>
          </p:nvPr>
        </p:nvSpPr>
        <p:spPr>
          <a:xfrm>
            <a:off x="4553734" y="2409831"/>
            <a:ext cx="6990566" cy="3698870"/>
          </a:xfrm>
        </p:spPr>
        <p:txBody>
          <a:bodyPr vert="horz" lIns="91440" tIns="45720" rIns="91440" bIns="45720" rtlCol="0">
            <a:normAutofit/>
          </a:bodyPr>
          <a:lstStyle/>
          <a:p>
            <a:r>
              <a:rPr lang="en-US" sz="1600" dirty="0"/>
              <a:t>1571 </a:t>
            </a:r>
            <a:r>
              <a:rPr lang="en-US" sz="1600" dirty="0" err="1"/>
              <a:t>год</a:t>
            </a:r>
            <a:r>
              <a:rPr lang="en-US" sz="1600" dirty="0"/>
              <a:t>. </a:t>
            </a:r>
            <a:r>
              <a:rPr lang="en-US" sz="1600" dirty="0" err="1"/>
              <a:t>Иван</a:t>
            </a:r>
            <a:r>
              <a:rPr lang="en-US" sz="1600" dirty="0"/>
              <a:t> </a:t>
            </a:r>
            <a:r>
              <a:rPr lang="en-US" sz="1600" dirty="0" err="1"/>
              <a:t>Грозный</a:t>
            </a:r>
            <a:r>
              <a:rPr lang="en-US" sz="1600" dirty="0"/>
              <a:t> </a:t>
            </a:r>
            <a:r>
              <a:rPr lang="en-US" sz="1600" dirty="0" err="1"/>
              <a:t>обеспокоен</a:t>
            </a:r>
            <a:r>
              <a:rPr lang="en-US" sz="1600" dirty="0"/>
              <a:t> </a:t>
            </a:r>
            <a:r>
              <a:rPr lang="en-US" sz="1600" dirty="0" err="1"/>
              <a:t>частыми</a:t>
            </a:r>
            <a:r>
              <a:rPr lang="en-US" sz="1600" dirty="0"/>
              <a:t> </a:t>
            </a:r>
            <a:r>
              <a:rPr lang="en-US" sz="1600" dirty="0" err="1"/>
              <a:t>вылазками</a:t>
            </a:r>
            <a:r>
              <a:rPr lang="en-US" sz="1600" dirty="0"/>
              <a:t> </a:t>
            </a:r>
            <a:r>
              <a:rPr lang="en-US" sz="1600" dirty="0" err="1"/>
              <a:t>крымских</a:t>
            </a:r>
            <a:r>
              <a:rPr lang="en-US" sz="1600" dirty="0"/>
              <a:t> </a:t>
            </a:r>
            <a:r>
              <a:rPr lang="en-US" sz="1600" dirty="0" err="1"/>
              <a:t>татар</a:t>
            </a:r>
            <a:r>
              <a:rPr lang="en-US" sz="1600" dirty="0"/>
              <a:t>. </a:t>
            </a:r>
            <a:r>
              <a:rPr lang="en-US" sz="1600" dirty="0" err="1"/>
              <a:t>Кочевники</a:t>
            </a:r>
            <a:r>
              <a:rPr lang="en-US" sz="1600" dirty="0"/>
              <a:t> </a:t>
            </a:r>
            <a:r>
              <a:rPr lang="en-US" sz="1600" dirty="0" err="1"/>
              <a:t>тайно</a:t>
            </a:r>
            <a:r>
              <a:rPr lang="en-US" sz="1600" dirty="0"/>
              <a:t> </a:t>
            </a:r>
            <a:r>
              <a:rPr lang="en-US" sz="1600" dirty="0" err="1"/>
              <a:t>проникают</a:t>
            </a:r>
            <a:r>
              <a:rPr lang="en-US" sz="1600" dirty="0"/>
              <a:t> </a:t>
            </a:r>
            <a:r>
              <a:rPr lang="en-US" sz="1600" dirty="0" err="1"/>
              <a:t>через</a:t>
            </a:r>
            <a:r>
              <a:rPr lang="en-US" sz="1600" dirty="0"/>
              <a:t> </a:t>
            </a:r>
            <a:r>
              <a:rPr lang="en-US" sz="1600" dirty="0" err="1"/>
              <a:t>русские</a:t>
            </a:r>
            <a:r>
              <a:rPr lang="en-US" sz="1600" dirty="0"/>
              <a:t> </a:t>
            </a:r>
            <a:r>
              <a:rPr lang="en-US" sz="1600" dirty="0" err="1"/>
              <a:t>кордоны</a:t>
            </a:r>
            <a:r>
              <a:rPr lang="en-US" sz="1600" dirty="0"/>
              <a:t> и </a:t>
            </a:r>
            <a:r>
              <a:rPr lang="en-US" sz="1600" dirty="0" err="1"/>
              <a:t>пытаются</a:t>
            </a:r>
            <a:r>
              <a:rPr lang="en-US" sz="1600" dirty="0"/>
              <a:t> </a:t>
            </a:r>
            <a:r>
              <a:rPr lang="en-US" sz="1600" dirty="0" err="1"/>
              <a:t>разведать</a:t>
            </a:r>
            <a:r>
              <a:rPr lang="en-US" sz="1600" dirty="0"/>
              <a:t> </a:t>
            </a:r>
            <a:r>
              <a:rPr lang="en-US" sz="1600" dirty="0" err="1"/>
              <a:t>расположение</a:t>
            </a:r>
            <a:r>
              <a:rPr lang="en-US" sz="1600" dirty="0"/>
              <a:t> </a:t>
            </a:r>
            <a:r>
              <a:rPr lang="en-US" sz="1600" dirty="0" err="1"/>
              <a:t>укреплений</a:t>
            </a:r>
            <a:r>
              <a:rPr lang="en-US" sz="1600" dirty="0"/>
              <a:t> и </a:t>
            </a:r>
            <a:r>
              <a:rPr lang="en-US" sz="1600" dirty="0" err="1"/>
              <a:t>удобные</a:t>
            </a:r>
            <a:r>
              <a:rPr lang="en-US" sz="1600" dirty="0"/>
              <a:t> </a:t>
            </a:r>
            <a:r>
              <a:rPr lang="en-US" sz="1600" dirty="0" err="1"/>
              <a:t>переправы</a:t>
            </a:r>
            <a:r>
              <a:rPr lang="en-US" sz="1600" dirty="0"/>
              <a:t> </a:t>
            </a:r>
            <a:r>
              <a:rPr lang="en-US" sz="1600" dirty="0" err="1"/>
              <a:t>через</a:t>
            </a:r>
            <a:r>
              <a:rPr lang="en-US" sz="1600" dirty="0"/>
              <a:t> </a:t>
            </a:r>
            <a:r>
              <a:rPr lang="en-US" sz="1600" dirty="0" err="1"/>
              <a:t>реки</a:t>
            </a:r>
            <a:r>
              <a:rPr lang="en-US" sz="1600" dirty="0"/>
              <a:t>. </a:t>
            </a:r>
            <a:r>
              <a:rPr lang="en-US" sz="1600" dirty="0" err="1"/>
              <a:t>Царь</a:t>
            </a:r>
            <a:r>
              <a:rPr lang="en-US" sz="1600" dirty="0"/>
              <a:t> </a:t>
            </a:r>
            <a:r>
              <a:rPr lang="en-US" sz="1600" dirty="0" err="1"/>
              <a:t>поручает</a:t>
            </a:r>
            <a:r>
              <a:rPr lang="en-US" sz="1600" dirty="0"/>
              <a:t> </a:t>
            </a:r>
            <a:r>
              <a:rPr lang="en-US" sz="1600" dirty="0" err="1"/>
              <a:t>своему</a:t>
            </a:r>
            <a:r>
              <a:rPr lang="en-US" sz="1600" dirty="0"/>
              <a:t> </a:t>
            </a:r>
            <a:r>
              <a:rPr lang="en-US" sz="1600" dirty="0" err="1"/>
              <a:t>приближенному</a:t>
            </a:r>
            <a:r>
              <a:rPr lang="en-US" sz="1600" dirty="0"/>
              <a:t> </a:t>
            </a:r>
            <a:r>
              <a:rPr lang="en-US" sz="1600" dirty="0" err="1"/>
              <a:t>Михайле</a:t>
            </a:r>
            <a:r>
              <a:rPr lang="en-US" sz="1600" dirty="0"/>
              <a:t> </a:t>
            </a:r>
            <a:r>
              <a:rPr lang="en-US" sz="1600" dirty="0" err="1"/>
              <a:t>Бордаку</a:t>
            </a:r>
            <a:r>
              <a:rPr lang="en-US" sz="1600" dirty="0"/>
              <a:t> </a:t>
            </a:r>
            <a:r>
              <a:rPr lang="en-US" sz="1600" dirty="0" err="1"/>
              <a:t>выяснить</a:t>
            </a:r>
            <a:r>
              <a:rPr lang="en-US" sz="1600" dirty="0"/>
              <a:t> </a:t>
            </a:r>
            <a:r>
              <a:rPr lang="en-US" sz="1600" dirty="0" err="1"/>
              <a:t>истинные</a:t>
            </a:r>
            <a:r>
              <a:rPr lang="en-US" sz="1600" dirty="0"/>
              <a:t> </a:t>
            </a:r>
            <a:r>
              <a:rPr lang="en-US" sz="1600" dirty="0" err="1"/>
              <a:t>намерения</a:t>
            </a:r>
            <a:r>
              <a:rPr lang="en-US" sz="1600" dirty="0"/>
              <a:t> </a:t>
            </a:r>
            <a:r>
              <a:rPr lang="en-US" sz="1600" dirty="0" err="1"/>
              <a:t>противника</a:t>
            </a:r>
            <a:r>
              <a:rPr lang="en-US" sz="1600" dirty="0"/>
              <a:t>. </a:t>
            </a:r>
            <a:r>
              <a:rPr lang="en-US" sz="1600" dirty="0" err="1"/>
              <a:t>На</a:t>
            </a:r>
            <a:r>
              <a:rPr lang="en-US" sz="1600" dirty="0"/>
              <a:t> </a:t>
            </a:r>
            <a:r>
              <a:rPr lang="en-US" sz="1600" dirty="0" err="1"/>
              <a:t>Изюмском</a:t>
            </a:r>
            <a:r>
              <a:rPr lang="en-US" sz="1600" dirty="0"/>
              <a:t> </a:t>
            </a:r>
            <a:r>
              <a:rPr lang="en-US" sz="1600" dirty="0" err="1"/>
              <a:t>шляхе</a:t>
            </a:r>
            <a:r>
              <a:rPr lang="en-US" sz="1600" dirty="0"/>
              <a:t> </a:t>
            </a:r>
            <a:r>
              <a:rPr lang="en-US" sz="1600" dirty="0" err="1"/>
              <a:t>отряд</a:t>
            </a:r>
            <a:r>
              <a:rPr lang="en-US" sz="1600" dirty="0"/>
              <a:t> </a:t>
            </a:r>
            <a:r>
              <a:rPr lang="en-US" sz="1600" dirty="0" err="1"/>
              <a:t>Бордака</a:t>
            </a:r>
            <a:r>
              <a:rPr lang="en-US" sz="1600" dirty="0"/>
              <a:t> </a:t>
            </a:r>
            <a:r>
              <a:rPr lang="en-US" sz="1600" dirty="0" err="1"/>
              <a:t>настигает</a:t>
            </a:r>
            <a:r>
              <a:rPr lang="en-US" sz="1600" dirty="0"/>
              <a:t> </a:t>
            </a:r>
            <a:r>
              <a:rPr lang="en-US" sz="1600" dirty="0" err="1"/>
              <a:t>лазутчиков</a:t>
            </a:r>
            <a:r>
              <a:rPr lang="en-US" sz="1600" dirty="0"/>
              <a:t> и </a:t>
            </a:r>
            <a:r>
              <a:rPr lang="en-US" sz="1600" dirty="0" err="1"/>
              <a:t>берет</a:t>
            </a:r>
            <a:r>
              <a:rPr lang="en-US" sz="1600" dirty="0"/>
              <a:t> в </a:t>
            </a:r>
            <a:r>
              <a:rPr lang="en-US" sz="1600" dirty="0" err="1"/>
              <a:t>плен</a:t>
            </a:r>
            <a:r>
              <a:rPr lang="en-US" sz="1600" dirty="0"/>
              <a:t> "</a:t>
            </a:r>
            <a:r>
              <a:rPr lang="en-US" sz="1600" dirty="0" err="1"/>
              <a:t>языка</a:t>
            </a:r>
            <a:r>
              <a:rPr lang="en-US" sz="1600" dirty="0"/>
              <a:t>". </a:t>
            </a:r>
            <a:r>
              <a:rPr lang="en-US" sz="1600" dirty="0" err="1"/>
              <a:t>Тот</a:t>
            </a:r>
            <a:r>
              <a:rPr lang="en-US" sz="1600" dirty="0"/>
              <a:t> </a:t>
            </a:r>
            <a:r>
              <a:rPr lang="en-US" sz="1600" dirty="0" err="1"/>
              <a:t>сообщает</a:t>
            </a:r>
            <a:r>
              <a:rPr lang="en-US" sz="1600" dirty="0"/>
              <a:t> о </a:t>
            </a:r>
            <a:r>
              <a:rPr lang="en-US" sz="1600" dirty="0" err="1"/>
              <a:t>предстоящем</a:t>
            </a:r>
            <a:r>
              <a:rPr lang="en-US" sz="1600" dirty="0"/>
              <a:t> </a:t>
            </a:r>
            <a:r>
              <a:rPr lang="en-US" sz="1600" dirty="0" err="1"/>
              <a:t>нашествии</a:t>
            </a:r>
            <a:r>
              <a:rPr lang="en-US" sz="1600" dirty="0"/>
              <a:t> </a:t>
            </a:r>
            <a:r>
              <a:rPr lang="en-US" sz="1600" dirty="0" err="1"/>
              <a:t>ордынцев</a:t>
            </a:r>
            <a:r>
              <a:rPr lang="en-US" sz="1600" dirty="0"/>
              <a:t>. </a:t>
            </a:r>
            <a:r>
              <a:rPr lang="en-US" sz="1600" dirty="0" err="1"/>
              <a:t>Нужно</a:t>
            </a:r>
            <a:r>
              <a:rPr lang="en-US" sz="1600" dirty="0"/>
              <a:t> </a:t>
            </a:r>
            <a:r>
              <a:rPr lang="en-US" sz="1600" dirty="0" err="1"/>
              <a:t>срочно</a:t>
            </a:r>
            <a:r>
              <a:rPr lang="en-US" sz="1600" dirty="0"/>
              <a:t> </a:t>
            </a:r>
            <a:r>
              <a:rPr lang="en-US" sz="1600" dirty="0" err="1"/>
              <a:t>предупредить</a:t>
            </a:r>
            <a:r>
              <a:rPr lang="en-US" sz="1600" dirty="0"/>
              <a:t> </a:t>
            </a:r>
            <a:r>
              <a:rPr lang="en-US" sz="1600" dirty="0" err="1"/>
              <a:t>государя</a:t>
            </a:r>
            <a:r>
              <a:rPr lang="en-US" sz="1600" dirty="0"/>
              <a:t>. </a:t>
            </a:r>
            <a:r>
              <a:rPr lang="en-US" sz="1600" dirty="0" err="1"/>
              <a:t>Но</a:t>
            </a:r>
            <a:r>
              <a:rPr lang="en-US" sz="1600" dirty="0"/>
              <a:t> </a:t>
            </a:r>
            <a:r>
              <a:rPr lang="en-US" sz="1600" dirty="0" err="1"/>
              <a:t>посланные</a:t>
            </a:r>
            <a:r>
              <a:rPr lang="en-US" sz="1600" dirty="0"/>
              <a:t> с </a:t>
            </a:r>
            <a:r>
              <a:rPr lang="en-US" sz="1600" dirty="0" err="1"/>
              <a:t>тревожной</a:t>
            </a:r>
            <a:r>
              <a:rPr lang="en-US" sz="1600" dirty="0"/>
              <a:t> </a:t>
            </a:r>
            <a:r>
              <a:rPr lang="en-US" sz="1600" dirty="0" err="1"/>
              <a:t>вестью</a:t>
            </a:r>
            <a:r>
              <a:rPr lang="en-US" sz="1600" dirty="0"/>
              <a:t> </a:t>
            </a:r>
            <a:r>
              <a:rPr lang="en-US" sz="1600" dirty="0" err="1"/>
              <a:t>гонцы</a:t>
            </a:r>
            <a:r>
              <a:rPr lang="en-US" sz="1600" dirty="0"/>
              <a:t> </a:t>
            </a:r>
            <a:r>
              <a:rPr lang="en-US" sz="1600" dirty="0" err="1"/>
              <a:t>попадают</a:t>
            </a:r>
            <a:r>
              <a:rPr lang="en-US" sz="1600" dirty="0"/>
              <a:t> в </a:t>
            </a:r>
            <a:r>
              <a:rPr lang="en-US" sz="1600" dirty="0" err="1"/>
              <a:t>засаду</a:t>
            </a:r>
            <a:r>
              <a:rPr lang="en-US" sz="1600" dirty="0"/>
              <a:t> и </a:t>
            </a:r>
            <a:r>
              <a:rPr lang="en-US" sz="1600" dirty="0" err="1"/>
              <a:t>погибают</a:t>
            </a:r>
            <a:r>
              <a:rPr lang="en-US" sz="1600" dirty="0"/>
              <a:t>. </a:t>
            </a:r>
            <a:r>
              <a:rPr lang="en-US" sz="1600" dirty="0" err="1"/>
              <a:t>Тучи</a:t>
            </a:r>
            <a:r>
              <a:rPr lang="en-US" sz="1600" dirty="0"/>
              <a:t> </a:t>
            </a:r>
            <a:r>
              <a:rPr lang="en-US" sz="1600" dirty="0" err="1"/>
              <a:t>над</a:t>
            </a:r>
            <a:r>
              <a:rPr lang="en-US" sz="1600" dirty="0"/>
              <a:t> </a:t>
            </a:r>
            <a:r>
              <a:rPr lang="en-US" sz="1600" dirty="0" err="1"/>
              <a:t>русским</a:t>
            </a:r>
            <a:r>
              <a:rPr lang="en-US" sz="1600" dirty="0"/>
              <a:t> </a:t>
            </a:r>
            <a:r>
              <a:rPr lang="en-US" sz="1600" dirty="0" err="1"/>
              <a:t>порубежьем</a:t>
            </a:r>
            <a:r>
              <a:rPr lang="en-US" sz="1600" dirty="0"/>
              <a:t> </a:t>
            </a:r>
            <a:r>
              <a:rPr lang="en-US" sz="1600" dirty="0" err="1"/>
              <a:t>сгущаются</a:t>
            </a:r>
            <a:r>
              <a:rPr lang="en-US" sz="1600" dirty="0"/>
              <a:t>…</a:t>
            </a:r>
          </a:p>
          <a:p>
            <a:r>
              <a:rPr lang="en-US" sz="1600" dirty="0" err="1"/>
              <a:t>Экземпляры</a:t>
            </a:r>
            <a:endParaRPr lang="en-US" sz="1600" dirty="0"/>
          </a:p>
          <a:p>
            <a:r>
              <a:rPr lang="en-US" sz="1600" dirty="0"/>
              <a:t>ЦБ (1), Ф1 (1), Ф2 (1), Ф3 (1), Ф4 (1), Ф5 (1), Ф7 (1), Ф8 (1), Ф12 (1), Ф13 (1), Ф14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1232572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6AB5A69-48E1-42C6-ACF4-1C94266C9D01}"/>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dirty="0" err="1"/>
              <a:t>Токарчук</a:t>
            </a:r>
            <a:r>
              <a:rPr lang="en-US" sz="2200" b="1" dirty="0"/>
              <a:t>, О. </a:t>
            </a:r>
            <a:r>
              <a:rPr lang="en-US" sz="2200" dirty="0"/>
              <a:t/>
            </a:r>
            <a:br>
              <a:rPr lang="en-US" sz="2200" dirty="0"/>
            </a:br>
            <a:r>
              <a:rPr lang="en-US" sz="2200" dirty="0"/>
              <a:t>    </a:t>
            </a:r>
            <a:r>
              <a:rPr lang="en-US" sz="2200" dirty="0" err="1"/>
              <a:t>Бегуны</a:t>
            </a:r>
            <a:r>
              <a:rPr lang="en-US" sz="2200" dirty="0"/>
              <a:t> : [</a:t>
            </a:r>
            <a:r>
              <a:rPr lang="en-US" sz="2200" dirty="0" err="1"/>
              <a:t>романы</a:t>
            </a:r>
            <a:r>
              <a:rPr lang="en-US" sz="2200" dirty="0"/>
              <a:t> : 18+] / Ольга </a:t>
            </a:r>
            <a:r>
              <a:rPr lang="en-US" sz="2200" dirty="0" err="1"/>
              <a:t>Токарчук</a:t>
            </a:r>
            <a:r>
              <a:rPr lang="en-US" sz="2200" dirty="0"/>
              <a:t> ; [</a:t>
            </a:r>
            <a:r>
              <a:rPr lang="en-US" sz="2200" dirty="0" err="1"/>
              <a:t>пер</a:t>
            </a:r>
            <a:r>
              <a:rPr lang="en-US" sz="2200" dirty="0"/>
              <a:t>. с </a:t>
            </a:r>
            <a:r>
              <a:rPr lang="en-US" sz="2200" dirty="0" err="1"/>
              <a:t>пол</a:t>
            </a:r>
            <a:r>
              <a:rPr lang="en-US" sz="2200" dirty="0"/>
              <a:t>. И. </a:t>
            </a:r>
            <a:r>
              <a:rPr lang="en-US" sz="2200" dirty="0" err="1"/>
              <a:t>Адельгейм</a:t>
            </a:r>
            <a:r>
              <a:rPr lang="en-US" sz="2200" dirty="0"/>
              <a:t>]. - М</a:t>
            </a:r>
            <a:r>
              <a:rPr lang="ru-RU" sz="2200" dirty="0" err="1"/>
              <a:t>осква</a:t>
            </a:r>
            <a:r>
              <a:rPr lang="en-US" sz="2200" dirty="0"/>
              <a:t> : </a:t>
            </a:r>
            <a:r>
              <a:rPr lang="en-US" sz="2200" dirty="0" err="1"/>
              <a:t>Эксмо</a:t>
            </a:r>
            <a:r>
              <a:rPr lang="en-US" sz="2200" dirty="0"/>
              <a:t>, 2019. - 384 с. - ISBN 978-5-04-098520-3. -</a:t>
            </a:r>
            <a:r>
              <a:rPr lang="ru-RU" sz="2200" dirty="0"/>
              <a:t> Текст : непосредственный.</a:t>
            </a:r>
            <a:r>
              <a:rPr lang="ru-RU" sz="2400" dirty="0"/>
              <a:t/>
            </a:r>
            <a:br>
              <a:rPr lang="ru-RU" sz="2400" dirty="0"/>
            </a:br>
            <a:endParaRPr lang="en-US" sz="2200" dirty="0"/>
          </a:p>
        </p:txBody>
      </p:sp>
      <p:pic>
        <p:nvPicPr>
          <p:cNvPr id="6" name="Объект 5">
            <a:extLst>
              <a:ext uri="{FF2B5EF4-FFF2-40B4-BE49-F238E27FC236}">
                <a16:creationId xmlns:a16="http://schemas.microsoft.com/office/drawing/2014/main" xmlns="" id="{8114CBB5-8874-4960-9E42-E779777A1605}"/>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09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2D62BBF5-BC05-421A-A0A1-E75FDC67D5BC}"/>
              </a:ext>
            </a:extLst>
          </p:cNvPr>
          <p:cNvSpPr>
            <a:spLocks noGrp="1"/>
          </p:cNvSpPr>
          <p:nvPr>
            <p:ph sz="half" idx="2"/>
          </p:nvPr>
        </p:nvSpPr>
        <p:spPr>
          <a:xfrm>
            <a:off x="4553734" y="2409830"/>
            <a:ext cx="7079466" cy="3736970"/>
          </a:xfrm>
        </p:spPr>
        <p:txBody>
          <a:bodyPr vert="horz" lIns="91440" tIns="45720" rIns="91440" bIns="45720" rtlCol="0">
            <a:normAutofit fontScale="85000" lnSpcReduction="10000"/>
          </a:bodyPr>
          <a:lstStyle/>
          <a:p>
            <a:pPr>
              <a:lnSpc>
                <a:spcPct val="150000"/>
              </a:lnSpc>
            </a:pPr>
            <a:r>
              <a:rPr lang="en-US" sz="1400" dirty="0" err="1"/>
              <a:t>Откуда</a:t>
            </a:r>
            <a:r>
              <a:rPr lang="en-US" sz="1400" dirty="0"/>
              <a:t> </a:t>
            </a:r>
            <a:r>
              <a:rPr lang="en-US" sz="1400" dirty="0" err="1"/>
              <a:t>мы</a:t>
            </a:r>
            <a:r>
              <a:rPr lang="en-US" sz="1400" dirty="0"/>
              <a:t> </a:t>
            </a:r>
            <a:r>
              <a:rPr lang="en-US" sz="1400" dirty="0" err="1"/>
              <a:t>родом</a:t>
            </a:r>
            <a:r>
              <a:rPr lang="en-US" sz="1400" dirty="0"/>
              <a:t>? </a:t>
            </a:r>
            <a:r>
              <a:rPr lang="en-US" sz="1400" dirty="0" err="1"/>
              <a:t>Откуда</a:t>
            </a:r>
            <a:r>
              <a:rPr lang="en-US" sz="1400" dirty="0"/>
              <a:t> </a:t>
            </a:r>
            <a:r>
              <a:rPr lang="en-US" sz="1400" dirty="0" err="1"/>
              <a:t>пришли</a:t>
            </a:r>
            <a:r>
              <a:rPr lang="en-US" sz="1400" dirty="0"/>
              <a:t> </a:t>
            </a:r>
            <a:r>
              <a:rPr lang="en-US" sz="1400" dirty="0" err="1"/>
              <a:t>сюда</a:t>
            </a:r>
            <a:r>
              <a:rPr lang="en-US" sz="1400" dirty="0"/>
              <a:t>? </a:t>
            </a:r>
            <a:r>
              <a:rPr lang="en-US" sz="1400" dirty="0" err="1"/>
              <a:t>Куда</a:t>
            </a:r>
            <a:r>
              <a:rPr lang="en-US" sz="1400" dirty="0"/>
              <a:t> </a:t>
            </a:r>
            <a:r>
              <a:rPr lang="en-US" sz="1400" dirty="0" err="1"/>
              <a:t>мы</a:t>
            </a:r>
            <a:r>
              <a:rPr lang="en-US" sz="1400" dirty="0"/>
              <a:t> </a:t>
            </a:r>
            <a:r>
              <a:rPr lang="en-US" sz="1400" dirty="0" err="1"/>
              <a:t>идем</a:t>
            </a:r>
            <a:r>
              <a:rPr lang="en-US" sz="1400" dirty="0"/>
              <a:t>?</a:t>
            </a:r>
          </a:p>
          <a:p>
            <a:pPr>
              <a:lnSpc>
                <a:spcPct val="150000"/>
              </a:lnSpc>
            </a:pPr>
            <a:r>
              <a:rPr lang="en-US" sz="1400" dirty="0"/>
              <a:t>В </a:t>
            </a:r>
            <a:r>
              <a:rPr lang="en-US" sz="1400" dirty="0" err="1"/>
              <a:t>романе</a:t>
            </a:r>
            <a:r>
              <a:rPr lang="en-US" sz="1400" dirty="0"/>
              <a:t> </a:t>
            </a:r>
            <a:r>
              <a:rPr lang="en-US" sz="1400" dirty="0" err="1"/>
              <a:t>одного</a:t>
            </a:r>
            <a:r>
              <a:rPr lang="en-US" sz="1400" dirty="0"/>
              <a:t> </a:t>
            </a:r>
            <a:r>
              <a:rPr lang="en-US" sz="1400" dirty="0" err="1"/>
              <a:t>из</a:t>
            </a:r>
            <a:r>
              <a:rPr lang="en-US" sz="1400" dirty="0"/>
              <a:t> </a:t>
            </a:r>
            <a:r>
              <a:rPr lang="en-US" sz="1400" dirty="0" err="1"/>
              <a:t>самых</a:t>
            </a:r>
            <a:r>
              <a:rPr lang="en-US" sz="1400" dirty="0"/>
              <a:t> </a:t>
            </a:r>
            <a:r>
              <a:rPr lang="en-US" sz="1400" dirty="0" err="1"/>
              <a:t>оригинальных</a:t>
            </a:r>
            <a:r>
              <a:rPr lang="en-US" sz="1400" dirty="0"/>
              <a:t> </a:t>
            </a:r>
            <a:r>
              <a:rPr lang="en-US" sz="1400" dirty="0" err="1"/>
              <a:t>мировых</a:t>
            </a:r>
            <a:r>
              <a:rPr lang="en-US" sz="1400" dirty="0"/>
              <a:t> </a:t>
            </a:r>
            <a:r>
              <a:rPr lang="en-US" sz="1400" dirty="0" err="1"/>
              <a:t>писателей</a:t>
            </a:r>
            <a:r>
              <a:rPr lang="en-US" sz="1400" dirty="0"/>
              <a:t> </a:t>
            </a:r>
            <a:r>
              <a:rPr lang="en-US" sz="1400" dirty="0" err="1"/>
              <a:t>Ольги</a:t>
            </a:r>
            <a:r>
              <a:rPr lang="en-US" sz="1400" dirty="0"/>
              <a:t> </a:t>
            </a:r>
            <a:r>
              <a:rPr lang="en-US" sz="1400" dirty="0" err="1"/>
              <a:t>Токарчук</a:t>
            </a:r>
            <a:r>
              <a:rPr lang="en-US" sz="1400" dirty="0"/>
              <a:t> </a:t>
            </a:r>
            <a:r>
              <a:rPr lang="en-US" sz="1400" dirty="0" err="1"/>
              <a:t>размышления</a:t>
            </a:r>
            <a:r>
              <a:rPr lang="en-US" sz="1400" dirty="0"/>
              <a:t> о </a:t>
            </a:r>
            <a:r>
              <a:rPr lang="en-US" sz="1400" dirty="0" err="1"/>
              <a:t>путешествиях</a:t>
            </a:r>
            <a:r>
              <a:rPr lang="en-US" sz="1400" dirty="0"/>
              <a:t> </a:t>
            </a:r>
            <a:r>
              <a:rPr lang="en-US" sz="1400" dirty="0" err="1"/>
              <a:t>переплетаются</a:t>
            </a:r>
            <a:r>
              <a:rPr lang="en-US" sz="1400" dirty="0"/>
              <a:t> с </a:t>
            </a:r>
            <a:r>
              <a:rPr lang="en-US" sz="1400" dirty="0" err="1"/>
              <a:t>загадочными</a:t>
            </a:r>
            <a:r>
              <a:rPr lang="en-US" sz="1400" dirty="0"/>
              <a:t> </a:t>
            </a:r>
            <a:r>
              <a:rPr lang="en-US" sz="1400" dirty="0" err="1"/>
              <a:t>историями</a:t>
            </a:r>
            <a:r>
              <a:rPr lang="en-US" sz="1400" dirty="0"/>
              <a:t>, </a:t>
            </a:r>
            <a:r>
              <a:rPr lang="en-US" sz="1400" dirty="0" err="1"/>
              <a:t>связанными</a:t>
            </a:r>
            <a:r>
              <a:rPr lang="en-US" sz="1400" dirty="0"/>
              <a:t> </a:t>
            </a:r>
            <a:r>
              <a:rPr lang="en-US" sz="1400" dirty="0" err="1"/>
              <a:t>между</a:t>
            </a:r>
            <a:r>
              <a:rPr lang="en-US" sz="1400" dirty="0"/>
              <a:t> </a:t>
            </a:r>
            <a:r>
              <a:rPr lang="en-US" sz="1400" dirty="0" err="1"/>
              <a:t>собой</a:t>
            </a:r>
            <a:r>
              <a:rPr lang="en-US" sz="1400" dirty="0"/>
              <a:t> </a:t>
            </a:r>
            <a:r>
              <a:rPr lang="en-US" sz="1400" dirty="0" err="1"/>
              <a:t>темами</a:t>
            </a:r>
            <a:r>
              <a:rPr lang="en-US" sz="1400" dirty="0"/>
              <a:t> </a:t>
            </a:r>
            <a:r>
              <a:rPr lang="en-US" sz="1400" dirty="0" err="1"/>
              <a:t>смерти</a:t>
            </a:r>
            <a:r>
              <a:rPr lang="en-US" sz="1400" dirty="0"/>
              <a:t>, </a:t>
            </a:r>
            <a:r>
              <a:rPr lang="en-US" sz="1400" dirty="0" err="1"/>
              <a:t>движения</a:t>
            </a:r>
            <a:r>
              <a:rPr lang="en-US" sz="1400" dirty="0"/>
              <a:t>, </a:t>
            </a:r>
            <a:r>
              <a:rPr lang="en-US" sz="1400" dirty="0" err="1"/>
              <a:t>продлевания</a:t>
            </a:r>
            <a:r>
              <a:rPr lang="en-US" sz="1400" dirty="0"/>
              <a:t> </a:t>
            </a:r>
            <a:r>
              <a:rPr lang="en-US" sz="1400" dirty="0" err="1"/>
              <a:t>жизни</a:t>
            </a:r>
            <a:r>
              <a:rPr lang="en-US" sz="1400" dirty="0"/>
              <a:t> и </a:t>
            </a:r>
            <a:r>
              <a:rPr lang="en-US" sz="1400" dirty="0" err="1"/>
              <a:t>тайны</a:t>
            </a:r>
            <a:r>
              <a:rPr lang="en-US" sz="1400" dirty="0"/>
              <a:t> </a:t>
            </a:r>
            <a:r>
              <a:rPr lang="en-US" sz="1400" dirty="0" err="1"/>
              <a:t>человеческого</a:t>
            </a:r>
            <a:r>
              <a:rPr lang="en-US" sz="1400" dirty="0"/>
              <a:t> </a:t>
            </a:r>
            <a:r>
              <a:rPr lang="en-US" sz="1400" dirty="0" err="1"/>
              <a:t>тела</a:t>
            </a:r>
            <a:r>
              <a:rPr lang="en-US" sz="1400" dirty="0"/>
              <a:t>. </a:t>
            </a:r>
            <a:r>
              <a:rPr lang="en-US" sz="1400" dirty="0" err="1"/>
              <a:t>Мы</a:t>
            </a:r>
            <a:r>
              <a:rPr lang="en-US" sz="1400" dirty="0"/>
              <a:t> </a:t>
            </a:r>
            <a:r>
              <a:rPr lang="en-US" sz="1400" dirty="0" err="1"/>
              <a:t>все</a:t>
            </a:r>
            <a:r>
              <a:rPr lang="en-US" sz="1400" dirty="0"/>
              <a:t> </a:t>
            </a:r>
            <a:r>
              <a:rPr lang="en-US" sz="1400" dirty="0" err="1"/>
              <a:t>путники</a:t>
            </a:r>
            <a:r>
              <a:rPr lang="en-US" sz="1400" dirty="0"/>
              <a:t> в </a:t>
            </a:r>
            <a:r>
              <a:rPr lang="en-US" sz="1400" dirty="0" err="1"/>
              <a:t>этом</a:t>
            </a:r>
            <a:r>
              <a:rPr lang="en-US" sz="1400" dirty="0"/>
              <a:t> </a:t>
            </a:r>
            <a:r>
              <a:rPr lang="en-US" sz="1400" dirty="0" err="1"/>
              <a:t>мире</a:t>
            </a:r>
            <a:r>
              <a:rPr lang="en-US" sz="1400" dirty="0"/>
              <a:t>: </a:t>
            </a:r>
            <a:r>
              <a:rPr lang="en-US" sz="1400" dirty="0" err="1"/>
              <a:t>кто-то</a:t>
            </a:r>
            <a:r>
              <a:rPr lang="en-US" sz="1400" dirty="0"/>
              <a:t> </a:t>
            </a:r>
            <a:r>
              <a:rPr lang="en-US" sz="1400" dirty="0" err="1"/>
              <a:t>странствует</a:t>
            </a:r>
            <a:r>
              <a:rPr lang="en-US" sz="1400" dirty="0"/>
              <a:t> с </a:t>
            </a:r>
            <a:r>
              <a:rPr lang="en-US" sz="1400" dirty="0" err="1"/>
              <a:t>целью</a:t>
            </a:r>
            <a:r>
              <a:rPr lang="en-US" sz="1400" dirty="0"/>
              <a:t>, </a:t>
            </a:r>
            <a:r>
              <a:rPr lang="en-US" sz="1400" dirty="0" err="1"/>
              <a:t>кто-то</a:t>
            </a:r>
            <a:r>
              <a:rPr lang="en-US" sz="1400" dirty="0"/>
              <a:t> </a:t>
            </a:r>
            <a:r>
              <a:rPr lang="en-US" sz="1400" dirty="0" err="1"/>
              <a:t>без</a:t>
            </a:r>
            <a:r>
              <a:rPr lang="en-US" sz="1400" dirty="0"/>
              <a:t>. </a:t>
            </a:r>
            <a:r>
              <a:rPr lang="en-US" sz="1400" dirty="0" err="1"/>
              <a:t>Кто-то</a:t>
            </a:r>
            <a:r>
              <a:rPr lang="en-US" sz="1400" dirty="0"/>
              <a:t> </a:t>
            </a:r>
            <a:r>
              <a:rPr lang="en-US" sz="1400" dirty="0" err="1"/>
              <a:t>движется</a:t>
            </a:r>
            <a:r>
              <a:rPr lang="en-US" sz="1400" dirty="0"/>
              <a:t> </a:t>
            </a:r>
            <a:r>
              <a:rPr lang="en-US" sz="1400" dirty="0" err="1"/>
              <a:t>сквозь</a:t>
            </a:r>
            <a:r>
              <a:rPr lang="en-US" sz="1400" dirty="0"/>
              <a:t> </a:t>
            </a:r>
            <a:r>
              <a:rPr lang="en-US" sz="1400" dirty="0" err="1"/>
              <a:t>время</a:t>
            </a:r>
            <a:r>
              <a:rPr lang="en-US" sz="1400" dirty="0"/>
              <a:t>, </a:t>
            </a:r>
            <a:r>
              <a:rPr lang="en-US" sz="1400" dirty="0" err="1"/>
              <a:t>кто-то</a:t>
            </a:r>
            <a:r>
              <a:rPr lang="en-US" sz="1400" dirty="0"/>
              <a:t> </a:t>
            </a:r>
            <a:r>
              <a:rPr lang="en-US" sz="1400" dirty="0" err="1"/>
              <a:t>сквозь</a:t>
            </a:r>
            <a:r>
              <a:rPr lang="en-US" sz="1400" dirty="0"/>
              <a:t> </a:t>
            </a:r>
            <a:r>
              <a:rPr lang="en-US" sz="1400" dirty="0" err="1"/>
              <a:t>пространство</a:t>
            </a:r>
            <a:r>
              <a:rPr lang="en-US" sz="1400" dirty="0"/>
              <a:t>. </a:t>
            </a:r>
            <a:r>
              <a:rPr lang="en-US" sz="1400" dirty="0" err="1"/>
              <a:t>Что</a:t>
            </a:r>
            <a:r>
              <a:rPr lang="en-US" sz="1400" dirty="0"/>
              <a:t> </a:t>
            </a:r>
            <a:r>
              <a:rPr lang="en-US" sz="1400" dirty="0" err="1"/>
              <a:t>значит</a:t>
            </a:r>
            <a:r>
              <a:rPr lang="en-US" sz="1400" dirty="0"/>
              <a:t> - </a:t>
            </a:r>
            <a:r>
              <a:rPr lang="en-US" sz="1400" dirty="0" err="1"/>
              <a:t>быть</a:t>
            </a:r>
            <a:r>
              <a:rPr lang="en-US" sz="1400" dirty="0"/>
              <a:t> </a:t>
            </a:r>
            <a:r>
              <a:rPr lang="en-US" sz="1400" dirty="0" err="1"/>
              <a:t>путником</a:t>
            </a:r>
            <a:r>
              <a:rPr lang="en-US" sz="1400" dirty="0"/>
              <a:t>,  </a:t>
            </a:r>
            <a:r>
              <a:rPr lang="en-US" sz="1400" dirty="0" err="1"/>
              <a:t>путешественником</a:t>
            </a:r>
            <a:r>
              <a:rPr lang="en-US" sz="1400" dirty="0"/>
              <a:t>, </a:t>
            </a:r>
            <a:r>
              <a:rPr lang="en-US" sz="1400" dirty="0" err="1"/>
              <a:t>бегуном</a:t>
            </a:r>
            <a:r>
              <a:rPr lang="en-US" sz="1400" dirty="0"/>
              <a:t>? </a:t>
            </a:r>
            <a:r>
              <a:rPr lang="en-US" sz="1400" dirty="0" err="1"/>
              <a:t>Завораживающий</a:t>
            </a:r>
            <a:r>
              <a:rPr lang="en-US" sz="1400" dirty="0"/>
              <a:t> и </a:t>
            </a:r>
            <a:r>
              <a:rPr lang="en-US" sz="1400" dirty="0" err="1"/>
              <a:t>потрясающий</a:t>
            </a:r>
            <a:r>
              <a:rPr lang="en-US" sz="1400" dirty="0"/>
              <a:t> </a:t>
            </a:r>
            <a:r>
              <a:rPr lang="en-US" sz="1400" dirty="0" err="1"/>
              <a:t>воображение</a:t>
            </a:r>
            <a:r>
              <a:rPr lang="en-US" sz="1400" dirty="0"/>
              <a:t> </a:t>
            </a:r>
            <a:r>
              <a:rPr lang="en-US" sz="1400" dirty="0" err="1"/>
              <a:t>роман</a:t>
            </a:r>
            <a:r>
              <a:rPr lang="en-US" sz="1400" dirty="0"/>
              <a:t> </a:t>
            </a:r>
            <a:r>
              <a:rPr lang="en-US" sz="1400" dirty="0" err="1"/>
              <a:t>Ольги</a:t>
            </a:r>
            <a:r>
              <a:rPr lang="en-US" sz="1400" dirty="0"/>
              <a:t> </a:t>
            </a:r>
            <a:r>
              <a:rPr lang="en-US" sz="1400" dirty="0" err="1"/>
              <a:t>Токарчук</a:t>
            </a:r>
            <a:r>
              <a:rPr lang="en-US" sz="1400" dirty="0"/>
              <a:t> - </a:t>
            </a:r>
            <a:r>
              <a:rPr lang="en-US" sz="1400" dirty="0" err="1"/>
              <a:t>настоящий</a:t>
            </a:r>
            <a:r>
              <a:rPr lang="en-US" sz="1400" dirty="0"/>
              <a:t> </a:t>
            </a:r>
            <a:r>
              <a:rPr lang="en-US" sz="1400" dirty="0" err="1"/>
              <a:t>шедевр</a:t>
            </a:r>
            <a:r>
              <a:rPr lang="en-US" sz="1400" dirty="0"/>
              <a:t>. Ольга </a:t>
            </a:r>
            <a:r>
              <a:rPr lang="en-US" sz="1400" dirty="0" err="1"/>
              <a:t>Токарчук</a:t>
            </a:r>
            <a:r>
              <a:rPr lang="en-US" sz="1400" dirty="0"/>
              <a:t> — </a:t>
            </a:r>
            <a:r>
              <a:rPr lang="en-US" sz="1400" dirty="0" err="1"/>
              <a:t>лауреат</a:t>
            </a:r>
            <a:r>
              <a:rPr lang="en-US" sz="1400" dirty="0"/>
              <a:t> </a:t>
            </a:r>
            <a:r>
              <a:rPr lang="en-US" sz="1400" dirty="0" err="1"/>
              <a:t>Нобелевской</a:t>
            </a:r>
            <a:r>
              <a:rPr lang="en-US" sz="1400" dirty="0"/>
              <a:t> </a:t>
            </a:r>
            <a:r>
              <a:rPr lang="en-US" sz="1400" dirty="0" err="1"/>
              <a:t>премии</a:t>
            </a:r>
            <a:r>
              <a:rPr lang="en-US" sz="1400" dirty="0"/>
              <a:t> </a:t>
            </a:r>
            <a:r>
              <a:rPr lang="en-US" sz="1400" dirty="0" err="1"/>
              <a:t>по</a:t>
            </a:r>
            <a:r>
              <a:rPr lang="en-US" sz="1400" dirty="0"/>
              <a:t> </a:t>
            </a:r>
            <a:r>
              <a:rPr lang="en-US" sz="1400" dirty="0" err="1"/>
              <a:t>литературе</a:t>
            </a:r>
            <a:r>
              <a:rPr lang="en-US" sz="1400" dirty="0"/>
              <a:t> </a:t>
            </a:r>
            <a:r>
              <a:rPr lang="en-US" sz="1400" dirty="0" err="1"/>
              <a:t>за</a:t>
            </a:r>
            <a:r>
              <a:rPr lang="en-US" sz="1400" dirty="0"/>
              <a:t> 2018 </a:t>
            </a:r>
            <a:r>
              <a:rPr lang="en-US" sz="1400" dirty="0" err="1"/>
              <a:t>год</a:t>
            </a:r>
            <a:r>
              <a:rPr lang="en-US" sz="1400" dirty="0"/>
              <a:t>. </a:t>
            </a:r>
            <a:r>
              <a:rPr lang="en-US" sz="1400" dirty="0" err="1"/>
              <a:t>Роман</a:t>
            </a:r>
            <a:r>
              <a:rPr lang="en-US" sz="1400" dirty="0"/>
              <a:t> </a:t>
            </a:r>
            <a:r>
              <a:rPr lang="en-US" sz="1400" dirty="0" err="1"/>
              <a:t>получил</a:t>
            </a:r>
            <a:r>
              <a:rPr lang="en-US" sz="1400" dirty="0"/>
              <a:t> </a:t>
            </a:r>
            <a:r>
              <a:rPr lang="en-US" sz="1400" dirty="0" err="1"/>
              <a:t>две</a:t>
            </a:r>
            <a:r>
              <a:rPr lang="en-US" sz="1400" dirty="0"/>
              <a:t> </a:t>
            </a:r>
            <a:r>
              <a:rPr lang="en-US" sz="1400" dirty="0" err="1"/>
              <a:t>престижные</a:t>
            </a:r>
            <a:r>
              <a:rPr lang="en-US" sz="1400" dirty="0"/>
              <a:t> </a:t>
            </a:r>
            <a:r>
              <a:rPr lang="en-US" sz="1400" dirty="0" err="1"/>
              <a:t>литературные</a:t>
            </a:r>
            <a:r>
              <a:rPr lang="en-US" sz="1400" dirty="0"/>
              <a:t> </a:t>
            </a:r>
            <a:r>
              <a:rPr lang="en-US" sz="1400" dirty="0" err="1"/>
              <a:t>премии</a:t>
            </a:r>
            <a:r>
              <a:rPr lang="en-US" sz="1400" dirty="0"/>
              <a:t> — «</a:t>
            </a:r>
            <a:r>
              <a:rPr lang="en-US" sz="1400" dirty="0" err="1"/>
              <a:t>Нике</a:t>
            </a:r>
            <a:r>
              <a:rPr lang="en-US" sz="1400" dirty="0"/>
              <a:t>» в 2008 </a:t>
            </a:r>
            <a:r>
              <a:rPr lang="en-US" sz="1400" dirty="0" err="1"/>
              <a:t>году</a:t>
            </a:r>
            <a:r>
              <a:rPr lang="en-US" sz="1400" dirty="0"/>
              <a:t> и </a:t>
            </a:r>
            <a:r>
              <a:rPr lang="en-US" sz="1400" dirty="0" err="1"/>
              <a:t>Букер</a:t>
            </a:r>
            <a:r>
              <a:rPr lang="en-US" sz="1400" dirty="0"/>
              <a:t> в 2018 </a:t>
            </a:r>
            <a:r>
              <a:rPr lang="en-US" sz="1400" dirty="0" err="1"/>
              <a:t>году</a:t>
            </a:r>
            <a:r>
              <a:rPr lang="en-US" sz="1400" dirty="0"/>
              <a:t>.</a:t>
            </a:r>
          </a:p>
          <a:p>
            <a:pPr>
              <a:lnSpc>
                <a:spcPct val="150000"/>
              </a:lnSpc>
            </a:pPr>
            <a:r>
              <a:rPr lang="en-US" sz="1400" dirty="0" err="1"/>
              <a:t>Экземпляры</a:t>
            </a:r>
            <a:endParaRPr lang="en-US" sz="1400" dirty="0"/>
          </a:p>
          <a:p>
            <a:pPr>
              <a:lnSpc>
                <a:spcPct val="150000"/>
              </a:lnSpc>
            </a:pPr>
            <a:r>
              <a:rPr lang="en-US" sz="1400" dirty="0"/>
              <a:t> ЦБ (1), Ф1 (1), Ф2 (1), Ф3 (1), Ф4 (1), Ф5 (1), Ф7 (1), Ф8 (1), Ф12 (1), Ф13 (1), Ф14 (1), Ф15 (1), Ф17 (1), Ф18 (1), Ф19 (1), Ф20 (1), Ф21 (1), Ф22 (1), Ф23 (1), Ф24 (1), ПВ (1), Ф25 (1), Ф26 (1), Ф28 (1), Ф30 (1)</a:t>
            </a:r>
          </a:p>
          <a:p>
            <a:endParaRPr lang="en-US" sz="1400" dirty="0"/>
          </a:p>
        </p:txBody>
      </p:sp>
    </p:spTree>
    <p:extLst>
      <p:ext uri="{BB962C8B-B14F-4D97-AF65-F5344CB8AC3E}">
        <p14:creationId xmlns:p14="http://schemas.microsoft.com/office/powerpoint/2010/main" xmlns="" val="2636114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10889BB7-1CA7-4151-AFCD-AA30B665D748}"/>
              </a:ext>
            </a:extLst>
          </p:cNvPr>
          <p:cNvSpPr>
            <a:spLocks noGrp="1"/>
          </p:cNvSpPr>
          <p:nvPr>
            <p:ph type="title"/>
          </p:nvPr>
        </p:nvSpPr>
        <p:spPr>
          <a:xfrm>
            <a:off x="4553733" y="548464"/>
            <a:ext cx="7079467" cy="1675623"/>
          </a:xfrm>
        </p:spPr>
        <p:txBody>
          <a:bodyPr vert="horz" lIns="91440" tIns="45720" rIns="91440" bIns="45720" rtlCol="0" anchor="b">
            <a:normAutofit fontScale="90000"/>
          </a:bodyPr>
          <a:lstStyle/>
          <a:p>
            <a:r>
              <a:rPr lang="en-US" sz="2200" b="1" dirty="0" err="1"/>
              <a:t>Токарчук</a:t>
            </a:r>
            <a:r>
              <a:rPr lang="en-US" sz="2200" b="1" dirty="0"/>
              <a:t>, О. </a:t>
            </a:r>
            <a:r>
              <a:rPr lang="en-US" sz="2200" dirty="0"/>
              <a:t/>
            </a:r>
            <a:br>
              <a:rPr lang="en-US" sz="2200" dirty="0"/>
            </a:br>
            <a:r>
              <a:rPr lang="en-US" sz="2200" dirty="0"/>
              <a:t>    </a:t>
            </a:r>
            <a:r>
              <a:rPr lang="en-US" sz="2200" dirty="0" err="1"/>
              <a:t>Последние</a:t>
            </a:r>
            <a:r>
              <a:rPr lang="en-US" sz="2200" dirty="0"/>
              <a:t> </a:t>
            </a:r>
            <a:r>
              <a:rPr lang="en-US" sz="2200" dirty="0" err="1"/>
              <a:t>истории</a:t>
            </a:r>
            <a:r>
              <a:rPr lang="en-US" sz="2200" dirty="0"/>
              <a:t> : [</a:t>
            </a:r>
            <a:r>
              <a:rPr lang="en-US" sz="2200" dirty="0" err="1"/>
              <a:t>сборник</a:t>
            </a:r>
            <a:r>
              <a:rPr lang="en-US" sz="2200" dirty="0"/>
              <a:t> : 16+] / Ольга </a:t>
            </a:r>
            <a:r>
              <a:rPr lang="en-US" sz="2200" dirty="0" err="1"/>
              <a:t>Токарчук</a:t>
            </a:r>
            <a:r>
              <a:rPr lang="en-US" sz="2200" dirty="0"/>
              <a:t> ; [</a:t>
            </a:r>
            <a:r>
              <a:rPr lang="en-US" sz="2200" dirty="0" err="1"/>
              <a:t>пер</a:t>
            </a:r>
            <a:r>
              <a:rPr lang="en-US" sz="2200" dirty="0"/>
              <a:t>. с </a:t>
            </a:r>
            <a:r>
              <a:rPr lang="en-US" sz="2200" dirty="0" err="1"/>
              <a:t>пол</a:t>
            </a:r>
            <a:r>
              <a:rPr lang="en-US" sz="2200" dirty="0"/>
              <a:t>. И. </a:t>
            </a:r>
            <a:r>
              <a:rPr lang="en-US" sz="2200" dirty="0" err="1"/>
              <a:t>Адельгейм</a:t>
            </a:r>
            <a:r>
              <a:rPr lang="en-US" sz="2200" dirty="0"/>
              <a:t>]. - М</a:t>
            </a:r>
            <a:r>
              <a:rPr lang="ru-RU" sz="2200" dirty="0" err="1"/>
              <a:t>осква</a:t>
            </a:r>
            <a:r>
              <a:rPr lang="en-US" sz="2200" dirty="0"/>
              <a:t> : </a:t>
            </a:r>
            <a:r>
              <a:rPr lang="en-US" sz="2200" dirty="0" err="1"/>
              <a:t>Эксмо</a:t>
            </a:r>
            <a:r>
              <a:rPr lang="en-US" sz="2200" dirty="0"/>
              <a:t>, 2020. - 288 с. - ISBN 978-5-04-109286-3. -</a:t>
            </a:r>
            <a:r>
              <a:rPr lang="ru-RU" sz="2200" dirty="0"/>
              <a:t> Текст : непосредственный.</a:t>
            </a:r>
            <a:r>
              <a:rPr lang="ru-RU" sz="2400" dirty="0"/>
              <a:t/>
            </a:r>
            <a:br>
              <a:rPr lang="ru-RU" sz="2400" dirty="0"/>
            </a:br>
            <a:endParaRPr lang="en-US" sz="22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86CDBE8C-EEC5-4FD8-8657-0D56978FEC92}"/>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363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C8A40C29-9347-4BD2-A577-5B1C1C0FAAFE}"/>
              </a:ext>
            </a:extLst>
          </p:cNvPr>
          <p:cNvSpPr>
            <a:spLocks noGrp="1"/>
          </p:cNvSpPr>
          <p:nvPr>
            <p:ph sz="half" idx="2"/>
          </p:nvPr>
        </p:nvSpPr>
        <p:spPr>
          <a:xfrm>
            <a:off x="4553734" y="2409830"/>
            <a:ext cx="7333466" cy="3787770"/>
          </a:xfrm>
        </p:spPr>
        <p:txBody>
          <a:bodyPr vert="horz" lIns="91440" tIns="45720" rIns="91440" bIns="45720" rtlCol="0">
            <a:normAutofit/>
          </a:bodyPr>
          <a:lstStyle/>
          <a:p>
            <a:pPr>
              <a:lnSpc>
                <a:spcPct val="150000"/>
              </a:lnSpc>
            </a:pPr>
            <a:r>
              <a:rPr lang="en-US" sz="1300" dirty="0"/>
              <a:t> «</a:t>
            </a:r>
            <a:r>
              <a:rPr lang="en-US" sz="1300" dirty="0" err="1"/>
              <a:t>Последние</a:t>
            </a:r>
            <a:r>
              <a:rPr lang="en-US" sz="1300" dirty="0"/>
              <a:t> </a:t>
            </a:r>
            <a:r>
              <a:rPr lang="en-US" sz="1300" dirty="0" err="1"/>
              <a:t>истории</a:t>
            </a:r>
            <a:r>
              <a:rPr lang="en-US" sz="1300" dirty="0"/>
              <a:t>» — </a:t>
            </a:r>
            <a:r>
              <a:rPr lang="en-US" sz="1300" dirty="0" err="1"/>
              <a:t>медитативный</a:t>
            </a:r>
            <a:r>
              <a:rPr lang="en-US" sz="1300" dirty="0"/>
              <a:t> </a:t>
            </a:r>
            <a:r>
              <a:rPr lang="en-US" sz="1300" dirty="0" err="1"/>
              <a:t>роман</a:t>
            </a:r>
            <a:r>
              <a:rPr lang="en-US" sz="1300" dirty="0"/>
              <a:t> о </a:t>
            </a:r>
            <a:r>
              <a:rPr lang="en-US" sz="1300" dirty="0" err="1"/>
              <a:t>принятии</a:t>
            </a:r>
            <a:r>
              <a:rPr lang="en-US" sz="1300" dirty="0"/>
              <a:t> </a:t>
            </a:r>
            <a:r>
              <a:rPr lang="en-US" sz="1300" dirty="0" err="1"/>
              <a:t>смертности</a:t>
            </a:r>
            <a:r>
              <a:rPr lang="en-US" sz="1300" dirty="0"/>
              <a:t> и </a:t>
            </a:r>
            <a:r>
              <a:rPr lang="en-US" sz="1300" dirty="0" err="1"/>
              <a:t>понимании</a:t>
            </a:r>
            <a:r>
              <a:rPr lang="en-US" sz="1300" dirty="0"/>
              <a:t> </a:t>
            </a:r>
            <a:r>
              <a:rPr lang="en-US" sz="1300" dirty="0" err="1"/>
              <a:t>жизни</a:t>
            </a:r>
            <a:r>
              <a:rPr lang="en-US" sz="1300" dirty="0"/>
              <a:t>: </a:t>
            </a:r>
            <a:r>
              <a:rPr lang="en-US" sz="1300" dirty="0" err="1"/>
              <a:t>каждому</a:t>
            </a:r>
            <a:r>
              <a:rPr lang="en-US" sz="1300" dirty="0"/>
              <a:t> </a:t>
            </a:r>
            <a:r>
              <a:rPr lang="en-US" sz="1300" dirty="0" err="1"/>
              <a:t>из</a:t>
            </a:r>
            <a:r>
              <a:rPr lang="en-US" sz="1300" dirty="0"/>
              <a:t> </a:t>
            </a:r>
            <a:r>
              <a:rPr lang="en-US" sz="1300" dirty="0" err="1"/>
              <a:t>нас</a:t>
            </a:r>
            <a:r>
              <a:rPr lang="en-US" sz="1300" dirty="0"/>
              <a:t> </a:t>
            </a:r>
            <a:r>
              <a:rPr lang="en-US" sz="1300" dirty="0" err="1"/>
              <a:t>дано</a:t>
            </a:r>
            <a:r>
              <a:rPr lang="en-US" sz="1300" dirty="0"/>
              <a:t> </a:t>
            </a:r>
            <a:r>
              <a:rPr lang="en-US" sz="1300" dirty="0" err="1"/>
              <a:t>право</a:t>
            </a:r>
            <a:r>
              <a:rPr lang="en-US" sz="1300" dirty="0"/>
              <a:t> </a:t>
            </a:r>
            <a:r>
              <a:rPr lang="en-US" sz="1300" dirty="0" err="1"/>
              <a:t>дышать</a:t>
            </a:r>
            <a:r>
              <a:rPr lang="en-US" sz="1300" dirty="0"/>
              <a:t>, </a:t>
            </a:r>
            <a:r>
              <a:rPr lang="en-US" sz="1300" dirty="0" err="1"/>
              <a:t>чувствовать</a:t>
            </a:r>
            <a:r>
              <a:rPr lang="en-US" sz="1300" dirty="0"/>
              <a:t>, </a:t>
            </a:r>
            <a:r>
              <a:rPr lang="en-US" sz="1300" dirty="0" err="1"/>
              <a:t>любить</a:t>
            </a:r>
            <a:r>
              <a:rPr lang="en-US" sz="1300" dirty="0"/>
              <a:t> и </a:t>
            </a:r>
            <a:r>
              <a:rPr lang="en-US" sz="1300" dirty="0" err="1"/>
              <a:t>быть</a:t>
            </a:r>
            <a:r>
              <a:rPr lang="en-US" sz="1300" dirty="0"/>
              <a:t> </a:t>
            </a:r>
            <a:r>
              <a:rPr lang="en-US" sz="1300" dirty="0" err="1"/>
              <a:t>любимым</a:t>
            </a:r>
            <a:r>
              <a:rPr lang="en-US" sz="1300" dirty="0"/>
              <a:t>.</a:t>
            </a:r>
          </a:p>
          <a:p>
            <a:pPr>
              <a:lnSpc>
                <a:spcPct val="150000"/>
              </a:lnSpc>
            </a:pPr>
            <a:r>
              <a:rPr lang="en-US" sz="1300" dirty="0" err="1"/>
              <a:t>Книга</a:t>
            </a:r>
            <a:r>
              <a:rPr lang="en-US" sz="1300" dirty="0"/>
              <a:t> </a:t>
            </a:r>
            <a:r>
              <a:rPr lang="en-US" sz="1300" dirty="0" err="1"/>
              <a:t>помогает</a:t>
            </a:r>
            <a:r>
              <a:rPr lang="en-US" sz="1300" dirty="0"/>
              <a:t> </a:t>
            </a:r>
            <a:r>
              <a:rPr lang="en-US" sz="1300" dirty="0" err="1"/>
              <a:t>осознать</a:t>
            </a:r>
            <a:r>
              <a:rPr lang="en-US" sz="1300" dirty="0"/>
              <a:t> и </a:t>
            </a:r>
            <a:r>
              <a:rPr lang="en-US" sz="1300" dirty="0" err="1"/>
              <a:t>пересобрать</a:t>
            </a:r>
            <a:r>
              <a:rPr lang="en-US" sz="1300" dirty="0"/>
              <a:t> </a:t>
            </a:r>
            <a:r>
              <a:rPr lang="en-US" sz="1300" dirty="0" err="1"/>
              <a:t>себя</a:t>
            </a:r>
            <a:r>
              <a:rPr lang="en-US" sz="1300" dirty="0"/>
              <a:t>. </a:t>
            </a:r>
            <a:r>
              <a:rPr lang="en-US" sz="1300" dirty="0" err="1"/>
              <a:t>Не</a:t>
            </a:r>
            <a:r>
              <a:rPr lang="en-US" sz="1300" dirty="0"/>
              <a:t> </a:t>
            </a:r>
            <a:r>
              <a:rPr lang="en-US" sz="1300" dirty="0" err="1"/>
              <a:t>зря</a:t>
            </a:r>
            <a:r>
              <a:rPr lang="en-US" sz="1300" dirty="0"/>
              <a:t> </a:t>
            </a:r>
            <a:r>
              <a:rPr lang="en-US" sz="1300" dirty="0" err="1"/>
              <a:t>автор</a:t>
            </a:r>
            <a:r>
              <a:rPr lang="en-US" sz="1300" dirty="0"/>
              <a:t> </a:t>
            </a:r>
            <a:r>
              <a:rPr lang="en-US" sz="1300" dirty="0" err="1"/>
              <a:t>по</a:t>
            </a:r>
            <a:r>
              <a:rPr lang="en-US" sz="1300" dirty="0"/>
              <a:t> </a:t>
            </a:r>
            <a:r>
              <a:rPr lang="en-US" sz="1300" dirty="0" err="1"/>
              <a:t>образованию</a:t>
            </a:r>
            <a:r>
              <a:rPr lang="en-US" sz="1300" dirty="0"/>
              <a:t> </a:t>
            </a:r>
            <a:r>
              <a:rPr lang="en-US" sz="1300" dirty="0" err="1"/>
              <a:t>психотерапевт</a:t>
            </a:r>
            <a:r>
              <a:rPr lang="en-US" sz="1300" dirty="0"/>
              <a:t>.</a:t>
            </a:r>
          </a:p>
          <a:p>
            <a:pPr>
              <a:lnSpc>
                <a:spcPct val="150000"/>
              </a:lnSpc>
            </a:pPr>
            <a:r>
              <a:rPr lang="en-US" sz="1300" dirty="0"/>
              <a:t>В </a:t>
            </a:r>
            <a:r>
              <a:rPr lang="en-US" sz="1300" dirty="0" err="1"/>
              <a:t>романе</a:t>
            </a:r>
            <a:r>
              <a:rPr lang="en-US" sz="1300" dirty="0"/>
              <a:t> </a:t>
            </a:r>
            <a:r>
              <a:rPr lang="en-US" sz="1300" dirty="0" err="1"/>
              <a:t>отражено</a:t>
            </a:r>
            <a:r>
              <a:rPr lang="en-US" sz="1300" dirty="0"/>
              <a:t> </a:t>
            </a:r>
            <a:r>
              <a:rPr lang="en-US" sz="1300" dirty="0" err="1"/>
              <a:t>три</a:t>
            </a:r>
            <a:r>
              <a:rPr lang="en-US" sz="1300" dirty="0"/>
              <a:t> </a:t>
            </a:r>
            <a:r>
              <a:rPr lang="en-US" sz="1300" dirty="0" err="1"/>
              <a:t>женских</a:t>
            </a:r>
            <a:r>
              <a:rPr lang="en-US" sz="1300" dirty="0"/>
              <a:t> </a:t>
            </a:r>
            <a:r>
              <a:rPr lang="en-US" sz="1300" dirty="0" err="1"/>
              <a:t>взгляда</a:t>
            </a:r>
            <a:r>
              <a:rPr lang="en-US" sz="1300" dirty="0"/>
              <a:t> </a:t>
            </a:r>
            <a:r>
              <a:rPr lang="en-US" sz="1300" dirty="0" err="1"/>
              <a:t>на</a:t>
            </a:r>
            <a:r>
              <a:rPr lang="en-US" sz="1300" dirty="0"/>
              <a:t> </a:t>
            </a:r>
            <a:r>
              <a:rPr lang="en-US" sz="1300" dirty="0" err="1"/>
              <a:t>мир</a:t>
            </a:r>
            <a:r>
              <a:rPr lang="en-US" sz="1300" dirty="0"/>
              <a:t>, </a:t>
            </a:r>
            <a:r>
              <a:rPr lang="en-US" sz="1300" dirty="0" err="1"/>
              <a:t>принадлежащих</a:t>
            </a:r>
            <a:r>
              <a:rPr lang="en-US" sz="1300" dirty="0"/>
              <a:t> </a:t>
            </a:r>
            <a:r>
              <a:rPr lang="en-US" sz="1300" dirty="0" err="1"/>
              <a:t>разным</a:t>
            </a:r>
            <a:r>
              <a:rPr lang="en-US" sz="1300" dirty="0"/>
              <a:t> </a:t>
            </a:r>
            <a:r>
              <a:rPr lang="en-US" sz="1300" dirty="0" err="1"/>
              <a:t>поколениям</a:t>
            </a:r>
            <a:r>
              <a:rPr lang="en-US" sz="1300" dirty="0"/>
              <a:t>. </a:t>
            </a:r>
            <a:r>
              <a:rPr lang="en-US" sz="1300" dirty="0" err="1"/>
              <a:t>Каждая</a:t>
            </a:r>
            <a:r>
              <a:rPr lang="en-US" sz="1300" dirty="0"/>
              <a:t> </a:t>
            </a:r>
            <a:r>
              <a:rPr lang="en-US" sz="1300" dirty="0" err="1"/>
              <a:t>героиня</a:t>
            </a:r>
            <a:r>
              <a:rPr lang="en-US" sz="1300" dirty="0"/>
              <a:t> </a:t>
            </a:r>
            <a:r>
              <a:rPr lang="en-US" sz="1300" dirty="0" err="1"/>
              <a:t>демонстрирует</a:t>
            </a:r>
            <a:r>
              <a:rPr lang="en-US" sz="1300" dirty="0"/>
              <a:t> </a:t>
            </a:r>
            <a:r>
              <a:rPr lang="en-US" sz="1300" dirty="0" err="1"/>
              <a:t>читателям</a:t>
            </a:r>
            <a:r>
              <a:rPr lang="en-US" sz="1300" dirty="0"/>
              <a:t> </a:t>
            </a:r>
            <a:r>
              <a:rPr lang="en-US" sz="1300" dirty="0" err="1"/>
              <a:t>тайные</a:t>
            </a:r>
            <a:r>
              <a:rPr lang="en-US" sz="1300" dirty="0"/>
              <a:t> </a:t>
            </a:r>
            <a:r>
              <a:rPr lang="en-US" sz="1300" dirty="0" err="1"/>
              <a:t>уголки</a:t>
            </a:r>
            <a:r>
              <a:rPr lang="en-US" sz="1300" dirty="0"/>
              <a:t> </a:t>
            </a:r>
            <a:r>
              <a:rPr lang="en-US" sz="1300" dirty="0" err="1"/>
              <a:t>своей</a:t>
            </a:r>
            <a:r>
              <a:rPr lang="en-US" sz="1300" dirty="0"/>
              <a:t> </a:t>
            </a:r>
            <a:r>
              <a:rPr lang="en-US" sz="1300" dirty="0" err="1"/>
              <a:t>души</a:t>
            </a:r>
            <a:r>
              <a:rPr lang="en-US" sz="1300" dirty="0"/>
              <a:t>.</a:t>
            </a:r>
          </a:p>
          <a:p>
            <a:pPr>
              <a:lnSpc>
                <a:spcPct val="150000"/>
              </a:lnSpc>
            </a:pPr>
            <a:r>
              <a:rPr lang="en-US" sz="1300" dirty="0" err="1"/>
              <a:t>Изысканный</a:t>
            </a:r>
            <a:r>
              <a:rPr lang="en-US" sz="1300" dirty="0"/>
              <a:t> </a:t>
            </a:r>
            <a:r>
              <a:rPr lang="en-US" sz="1300" dirty="0" err="1"/>
              <a:t>созерцательный</a:t>
            </a:r>
            <a:r>
              <a:rPr lang="en-US" sz="1300" dirty="0"/>
              <a:t> </a:t>
            </a:r>
            <a:r>
              <a:rPr lang="en-US" sz="1300" dirty="0" err="1"/>
              <a:t>роман</a:t>
            </a:r>
            <a:r>
              <a:rPr lang="en-US" sz="1300" dirty="0"/>
              <a:t> </a:t>
            </a:r>
            <a:r>
              <a:rPr lang="en-US" sz="1300" dirty="0" err="1"/>
              <a:t>самого</a:t>
            </a:r>
            <a:r>
              <a:rPr lang="en-US" sz="1300" dirty="0"/>
              <a:t> </a:t>
            </a:r>
            <a:r>
              <a:rPr lang="en-US" sz="1300" dirty="0" err="1"/>
              <a:t>продаваемого</a:t>
            </a:r>
            <a:r>
              <a:rPr lang="en-US" sz="1300" dirty="0"/>
              <a:t> </a:t>
            </a:r>
            <a:r>
              <a:rPr lang="en-US" sz="1300" dirty="0" err="1"/>
              <a:t>автора</a:t>
            </a:r>
            <a:r>
              <a:rPr lang="en-US" sz="1300" dirty="0"/>
              <a:t> </a:t>
            </a:r>
            <a:r>
              <a:rPr lang="en-US" sz="1300" dirty="0" err="1"/>
              <a:t>на</a:t>
            </a:r>
            <a:r>
              <a:rPr lang="en-US" sz="1300" dirty="0"/>
              <a:t> </a:t>
            </a:r>
            <a:r>
              <a:rPr lang="en-US" sz="1300" dirty="0" err="1"/>
              <a:t>книжном</a:t>
            </a:r>
            <a:r>
              <a:rPr lang="en-US" sz="1300" dirty="0"/>
              <a:t> </a:t>
            </a:r>
            <a:r>
              <a:rPr lang="en-US" sz="1300" dirty="0" err="1"/>
              <a:t>рынке</a:t>
            </a:r>
            <a:r>
              <a:rPr lang="en-US" sz="1300" dirty="0"/>
              <a:t> </a:t>
            </a:r>
            <a:r>
              <a:rPr lang="en-US" sz="1300" dirty="0" err="1"/>
              <a:t>Польши</a:t>
            </a:r>
            <a:r>
              <a:rPr lang="en-US" sz="1300" dirty="0"/>
              <a:t>.</a:t>
            </a:r>
          </a:p>
          <a:p>
            <a:pPr>
              <a:lnSpc>
                <a:spcPct val="150000"/>
              </a:lnSpc>
            </a:pPr>
            <a:r>
              <a:rPr lang="en-US" sz="1300" dirty="0" err="1"/>
              <a:t>Экземпляры</a:t>
            </a:r>
            <a:endParaRPr lang="en-US" sz="1300" dirty="0"/>
          </a:p>
          <a:p>
            <a:pPr>
              <a:lnSpc>
                <a:spcPct val="150000"/>
              </a:lnSpc>
            </a:pPr>
            <a:r>
              <a:rPr lang="en-US" sz="1300" dirty="0"/>
              <a:t>ЦБ (1), Ф1 (1), Ф2 (1), Ф3 (1), Ф4 (1), Ф5 (1), Ф7 (1), Ф8 (1), Ф12 (1), Ф13 (1), Ф14 (1), Ф15 (1), Ф17 (1), Ф18 (1), Ф19 (1), Ф20 (1), Ф21 (1), Ф22 (1), Ф23 (1), Ф24 (1), ПВ (1), Ф25 (1), Ф26 (1), Ф28 (1), Ф30 (1)</a:t>
            </a:r>
          </a:p>
          <a:p>
            <a:endParaRPr lang="en-US" sz="1300" dirty="0"/>
          </a:p>
        </p:txBody>
      </p:sp>
    </p:spTree>
    <p:extLst>
      <p:ext uri="{BB962C8B-B14F-4D97-AF65-F5344CB8AC3E}">
        <p14:creationId xmlns:p14="http://schemas.microsoft.com/office/powerpoint/2010/main" xmlns="" val="1536396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5CCD66CA-E847-4535-9F59-F03983C3054B}"/>
              </a:ext>
            </a:extLst>
          </p:cNvPr>
          <p:cNvSpPr>
            <a:spLocks noGrp="1"/>
          </p:cNvSpPr>
          <p:nvPr>
            <p:ph type="title"/>
          </p:nvPr>
        </p:nvSpPr>
        <p:spPr>
          <a:xfrm>
            <a:off x="4553733" y="548464"/>
            <a:ext cx="7384267" cy="1675623"/>
          </a:xfrm>
        </p:spPr>
        <p:txBody>
          <a:bodyPr vert="horz" lIns="91440" tIns="45720" rIns="91440" bIns="45720" rtlCol="0" anchor="b">
            <a:normAutofit fontScale="90000"/>
          </a:bodyPr>
          <a:lstStyle/>
          <a:p>
            <a:r>
              <a:rPr lang="en-US" sz="1900" b="1" dirty="0" err="1"/>
              <a:t>Уайт</a:t>
            </a:r>
            <a:r>
              <a:rPr lang="en-US" sz="1900" b="1" dirty="0"/>
              <a:t>, К. </a:t>
            </a:r>
            <a:r>
              <a:rPr lang="en-US" sz="1900" dirty="0"/>
              <a:t/>
            </a:r>
            <a:br>
              <a:rPr lang="en-US" sz="1900" dirty="0"/>
            </a:br>
            <a:r>
              <a:rPr lang="en-US" sz="1900" dirty="0"/>
              <a:t>    </a:t>
            </a:r>
            <a:r>
              <a:rPr lang="en-US" sz="1900" dirty="0" err="1"/>
              <a:t>Когда</a:t>
            </a:r>
            <a:r>
              <a:rPr lang="en-US" sz="1900" dirty="0"/>
              <a:t> я </a:t>
            </a:r>
            <a:r>
              <a:rPr lang="en-US" sz="1900" dirty="0" err="1"/>
              <a:t>падаю</a:t>
            </a:r>
            <a:r>
              <a:rPr lang="en-US" sz="1900" dirty="0"/>
              <a:t> </a:t>
            </a:r>
            <a:r>
              <a:rPr lang="en-US" sz="1900" dirty="0" err="1"/>
              <a:t>во</a:t>
            </a:r>
            <a:r>
              <a:rPr lang="en-US" sz="1900" dirty="0"/>
              <a:t> </a:t>
            </a:r>
            <a:r>
              <a:rPr lang="en-US" sz="1900" dirty="0" err="1"/>
              <a:t>сне</a:t>
            </a:r>
            <a:r>
              <a:rPr lang="en-US" sz="1900" dirty="0"/>
              <a:t> : [</a:t>
            </a:r>
            <a:r>
              <a:rPr lang="en-US" sz="1900" dirty="0" err="1"/>
              <a:t>роман</a:t>
            </a:r>
            <a:r>
              <a:rPr lang="en-US" sz="1900" dirty="0"/>
              <a:t> : 16+] / </a:t>
            </a:r>
            <a:r>
              <a:rPr lang="en-US" sz="1900" dirty="0" err="1"/>
              <a:t>Карен</a:t>
            </a:r>
            <a:r>
              <a:rPr lang="en-US" sz="1900" dirty="0"/>
              <a:t> </a:t>
            </a:r>
            <a:r>
              <a:rPr lang="en-US" sz="1900" dirty="0" err="1"/>
              <a:t>Уайт</a:t>
            </a:r>
            <a:r>
              <a:rPr lang="en-US" sz="1900" dirty="0"/>
              <a:t> ; [</a:t>
            </a:r>
            <a:r>
              <a:rPr lang="en-US" sz="1900" dirty="0" err="1"/>
              <a:t>пер</a:t>
            </a:r>
            <a:r>
              <a:rPr lang="en-US" sz="1900" dirty="0"/>
              <a:t>. с </a:t>
            </a:r>
            <a:r>
              <a:rPr lang="en-US" sz="1900" dirty="0" err="1"/>
              <a:t>англ</a:t>
            </a:r>
            <a:r>
              <a:rPr lang="en-US" sz="1900" dirty="0"/>
              <a:t>. </a:t>
            </a:r>
            <a:r>
              <a:rPr lang="ru-RU" sz="1900" dirty="0"/>
              <a:t/>
            </a:r>
            <a:br>
              <a:rPr lang="ru-RU" sz="1900" dirty="0"/>
            </a:br>
            <a:r>
              <a:rPr lang="en-US" sz="1900" dirty="0"/>
              <a:t>Ю. </a:t>
            </a:r>
            <a:r>
              <a:rPr lang="en-US" sz="1900" dirty="0" err="1"/>
              <a:t>Хохловой</a:t>
            </a:r>
            <a:r>
              <a:rPr lang="en-US" sz="1900" dirty="0"/>
              <a:t>]. - М</a:t>
            </a:r>
            <a:r>
              <a:rPr lang="ru-RU" sz="1900" dirty="0" err="1"/>
              <a:t>осква</a:t>
            </a:r>
            <a:r>
              <a:rPr lang="en-US" sz="1900" dirty="0"/>
              <a:t> : </a:t>
            </a:r>
            <a:r>
              <a:rPr lang="en-US" sz="1900" dirty="0" err="1"/>
              <a:t>Эксмо</a:t>
            </a:r>
            <a:r>
              <a:rPr lang="en-US" sz="1900" dirty="0"/>
              <a:t>, 2020. - 448 с. - (</a:t>
            </a:r>
            <a:r>
              <a:rPr lang="en-US" sz="1900" dirty="0" err="1"/>
              <a:t>Зарубежный</a:t>
            </a:r>
            <a:r>
              <a:rPr lang="en-US" sz="1900" dirty="0"/>
              <a:t> </a:t>
            </a:r>
            <a:r>
              <a:rPr lang="en-US" sz="1900" dirty="0" err="1"/>
              <a:t>романтический</a:t>
            </a:r>
            <a:r>
              <a:rPr lang="en-US" sz="1900" dirty="0"/>
              <a:t> </a:t>
            </a:r>
            <a:r>
              <a:rPr lang="en-US" sz="1900" dirty="0" err="1"/>
              <a:t>бестселлер</a:t>
            </a:r>
            <a:r>
              <a:rPr lang="en-US" sz="1900" dirty="0"/>
              <a:t>). - ISBN 978-5-04-103177-0. </a:t>
            </a:r>
            <a:r>
              <a:rPr lang="en-US" sz="2000" dirty="0"/>
              <a:t>-</a:t>
            </a:r>
            <a:r>
              <a:rPr lang="ru-RU" sz="2000" dirty="0"/>
              <a:t> Текст : непосредственный.</a:t>
            </a:r>
            <a:br>
              <a:rPr lang="ru-RU" sz="2000" dirty="0"/>
            </a:br>
            <a:endParaRPr lang="en-US" sz="1900" dirty="0"/>
          </a:p>
        </p:txBody>
      </p:sp>
      <p:pic>
        <p:nvPicPr>
          <p:cNvPr id="6" name="Объект 5">
            <a:extLst>
              <a:ext uri="{FF2B5EF4-FFF2-40B4-BE49-F238E27FC236}">
                <a16:creationId xmlns:a16="http://schemas.microsoft.com/office/drawing/2014/main" xmlns="" id="{16182B3B-8E30-4BB0-8600-3C0A70B152E1}"/>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828" r="427"/>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AE7C90AF-C954-49A6-B649-005402C43B52}"/>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400" dirty="0"/>
              <a:t>1951 </a:t>
            </a:r>
            <a:r>
              <a:rPr lang="en-US" sz="1400" dirty="0" err="1"/>
              <a:t>год</a:t>
            </a:r>
            <a:r>
              <a:rPr lang="en-US" sz="1400" dirty="0"/>
              <a:t>.  </a:t>
            </a:r>
            <a:r>
              <a:rPr lang="en-US" sz="1400" dirty="0" err="1"/>
              <a:t>На</a:t>
            </a:r>
            <a:r>
              <a:rPr lang="en-US" sz="1400" dirty="0"/>
              <a:t> </a:t>
            </a:r>
            <a:r>
              <a:rPr lang="en-US" sz="1400" dirty="0" err="1"/>
              <a:t>берегу</a:t>
            </a:r>
            <a:r>
              <a:rPr lang="en-US" sz="1400" dirty="0"/>
              <a:t> </a:t>
            </a:r>
            <a:r>
              <a:rPr lang="en-US" sz="1400" dirty="0" err="1"/>
              <a:t>реки</a:t>
            </a:r>
            <a:r>
              <a:rPr lang="en-US" sz="1400" dirty="0"/>
              <a:t> </a:t>
            </a:r>
            <a:r>
              <a:rPr lang="en-US" sz="1400" dirty="0" err="1"/>
              <a:t>стоит</a:t>
            </a:r>
            <a:r>
              <a:rPr lang="en-US" sz="1400" dirty="0"/>
              <a:t> </a:t>
            </a:r>
            <a:r>
              <a:rPr lang="en-US" sz="1400" dirty="0" err="1"/>
              <a:t>покрытый</a:t>
            </a:r>
            <a:r>
              <a:rPr lang="en-US" sz="1400" dirty="0"/>
              <a:t> </a:t>
            </a:r>
            <a:r>
              <a:rPr lang="en-US" sz="1400" dirty="0" err="1"/>
              <a:t>мхом</a:t>
            </a:r>
            <a:r>
              <a:rPr lang="en-US" sz="1400" dirty="0"/>
              <a:t> </a:t>
            </a:r>
            <a:r>
              <a:rPr lang="en-US" sz="1400" dirty="0" err="1"/>
              <a:t>дуб</a:t>
            </a:r>
            <a:r>
              <a:rPr lang="en-US" sz="1400" dirty="0"/>
              <a:t>, </a:t>
            </a:r>
            <a:r>
              <a:rPr lang="en-US" sz="1400" dirty="0" err="1"/>
              <a:t>Древо</a:t>
            </a:r>
            <a:r>
              <a:rPr lang="en-US" sz="1400" dirty="0"/>
              <a:t> </a:t>
            </a:r>
            <a:r>
              <a:rPr lang="en-US" sz="1400" dirty="0" err="1"/>
              <a:t>Желаний</a:t>
            </a:r>
            <a:r>
              <a:rPr lang="en-US" sz="1400" dirty="0"/>
              <a:t>, </a:t>
            </a:r>
            <a:r>
              <a:rPr lang="en-US" sz="1400" dirty="0" err="1"/>
              <a:t>что</a:t>
            </a:r>
            <a:r>
              <a:rPr lang="en-US" sz="1400" dirty="0"/>
              <a:t> </a:t>
            </a:r>
            <a:r>
              <a:rPr lang="en-US" sz="1400" dirty="0" err="1"/>
              <a:t>издавна</a:t>
            </a:r>
            <a:r>
              <a:rPr lang="en-US" sz="1400" dirty="0"/>
              <a:t> </a:t>
            </a:r>
            <a:r>
              <a:rPr lang="en-US" sz="1400" dirty="0" err="1"/>
              <a:t>хранит</a:t>
            </a:r>
            <a:r>
              <a:rPr lang="en-US" sz="1400" dirty="0"/>
              <a:t> </a:t>
            </a:r>
            <a:r>
              <a:rPr lang="en-US" sz="1400" dirty="0" err="1"/>
              <a:t>чужие</a:t>
            </a:r>
            <a:r>
              <a:rPr lang="en-US" sz="1400" dirty="0"/>
              <a:t> </a:t>
            </a:r>
            <a:r>
              <a:rPr lang="en-US" sz="1400" dirty="0" err="1"/>
              <a:t>секреты</a:t>
            </a:r>
            <a:r>
              <a:rPr lang="en-US" sz="1400" dirty="0"/>
              <a:t>. </a:t>
            </a:r>
            <a:r>
              <a:rPr lang="en-US" sz="1400" dirty="0" err="1"/>
              <a:t>По</a:t>
            </a:r>
            <a:r>
              <a:rPr lang="en-US" sz="1400" dirty="0"/>
              <a:t> </a:t>
            </a:r>
            <a:r>
              <a:rPr lang="en-US" sz="1400" dirty="0" err="1"/>
              <a:t>легенде</a:t>
            </a:r>
            <a:r>
              <a:rPr lang="en-US" sz="1400" dirty="0"/>
              <a:t>, </a:t>
            </a:r>
            <a:r>
              <a:rPr lang="en-US" sz="1400" dirty="0" err="1"/>
              <a:t>если</a:t>
            </a:r>
            <a:r>
              <a:rPr lang="en-US" sz="1400" dirty="0"/>
              <a:t> </a:t>
            </a:r>
            <a:r>
              <a:rPr lang="en-US" sz="1400" dirty="0" err="1"/>
              <a:t>написать</a:t>
            </a:r>
            <a:r>
              <a:rPr lang="en-US" sz="1400" dirty="0"/>
              <a:t> </a:t>
            </a:r>
            <a:r>
              <a:rPr lang="en-US" sz="1400" dirty="0" err="1"/>
              <a:t>свое</a:t>
            </a:r>
            <a:r>
              <a:rPr lang="en-US" sz="1400" dirty="0"/>
              <a:t> </a:t>
            </a:r>
            <a:r>
              <a:rPr lang="en-US" sz="1400" dirty="0" err="1"/>
              <a:t>сокровенное</a:t>
            </a:r>
            <a:r>
              <a:rPr lang="en-US" sz="1400" dirty="0"/>
              <a:t> </a:t>
            </a:r>
            <a:r>
              <a:rPr lang="en-US" sz="1400" dirty="0" err="1"/>
              <a:t>желание</a:t>
            </a:r>
            <a:r>
              <a:rPr lang="en-US" sz="1400" dirty="0"/>
              <a:t> </a:t>
            </a:r>
            <a:r>
              <a:rPr lang="en-US" sz="1400" dirty="0" err="1"/>
              <a:t>на</a:t>
            </a:r>
            <a:r>
              <a:rPr lang="en-US" sz="1400" dirty="0"/>
              <a:t> </a:t>
            </a:r>
            <a:r>
              <a:rPr lang="en-US" sz="1400" dirty="0" err="1"/>
              <a:t>ленте</a:t>
            </a:r>
            <a:r>
              <a:rPr lang="en-US" sz="1400" dirty="0"/>
              <a:t> и </a:t>
            </a:r>
            <a:r>
              <a:rPr lang="en-US" sz="1400" dirty="0" err="1"/>
              <a:t>положить</a:t>
            </a:r>
            <a:r>
              <a:rPr lang="en-US" sz="1400" dirty="0"/>
              <a:t> </a:t>
            </a:r>
            <a:r>
              <a:rPr lang="en-US" sz="1400" dirty="0" err="1"/>
              <a:t>ее</a:t>
            </a:r>
            <a:r>
              <a:rPr lang="en-US" sz="1400" dirty="0"/>
              <a:t> в </a:t>
            </a:r>
            <a:r>
              <a:rPr lang="en-US" sz="1400" dirty="0" err="1"/>
              <a:t>дупло</a:t>
            </a:r>
            <a:r>
              <a:rPr lang="en-US" sz="1400" dirty="0"/>
              <a:t>, </a:t>
            </a:r>
            <a:r>
              <a:rPr lang="en-US" sz="1400" dirty="0" err="1"/>
              <a:t>то</a:t>
            </a:r>
            <a:r>
              <a:rPr lang="en-US" sz="1400" dirty="0"/>
              <a:t> </a:t>
            </a:r>
            <a:r>
              <a:rPr lang="en-US" sz="1400" dirty="0" err="1"/>
              <a:t>оно</a:t>
            </a:r>
            <a:r>
              <a:rPr lang="en-US" sz="1400" dirty="0"/>
              <a:t> </a:t>
            </a:r>
            <a:r>
              <a:rPr lang="en-US" sz="1400" dirty="0" err="1"/>
              <a:t>сбудется</a:t>
            </a:r>
            <a:r>
              <a:rPr lang="en-US" sz="1400" dirty="0"/>
              <a:t>. </a:t>
            </a:r>
            <a:r>
              <a:rPr lang="en-US" sz="1400" dirty="0" err="1"/>
              <a:t>Три</a:t>
            </a:r>
            <a:r>
              <a:rPr lang="en-US" sz="1400" dirty="0"/>
              <a:t> </a:t>
            </a:r>
            <a:r>
              <a:rPr lang="en-US" sz="1400" dirty="0" err="1"/>
              <a:t>подруги</a:t>
            </a:r>
            <a:r>
              <a:rPr lang="en-US" sz="1400" dirty="0"/>
              <a:t> - </a:t>
            </a:r>
            <a:r>
              <a:rPr lang="en-US" sz="1400" dirty="0" err="1"/>
              <a:t>Маргарет</a:t>
            </a:r>
            <a:r>
              <a:rPr lang="en-US" sz="1400" dirty="0"/>
              <a:t>, </a:t>
            </a:r>
            <a:r>
              <a:rPr lang="en-US" sz="1400" dirty="0" err="1"/>
              <a:t>Битти</a:t>
            </a:r>
            <a:r>
              <a:rPr lang="en-US" sz="1400" dirty="0"/>
              <a:t> и </a:t>
            </a:r>
            <a:r>
              <a:rPr lang="en-US" sz="1400" dirty="0" err="1"/>
              <a:t>Сисси</a:t>
            </a:r>
            <a:r>
              <a:rPr lang="en-US" sz="1400" dirty="0"/>
              <a:t> - </a:t>
            </a:r>
            <a:r>
              <a:rPr lang="en-US" sz="1400" dirty="0" err="1"/>
              <a:t>решают</a:t>
            </a:r>
            <a:r>
              <a:rPr lang="en-US" sz="1400" dirty="0"/>
              <a:t> </a:t>
            </a:r>
            <a:r>
              <a:rPr lang="en-US" sz="1400" dirty="0" err="1"/>
              <a:t>испытать</a:t>
            </a:r>
            <a:r>
              <a:rPr lang="en-US" sz="1400" dirty="0"/>
              <a:t> </a:t>
            </a:r>
            <a:r>
              <a:rPr lang="en-US" sz="1400" dirty="0" err="1"/>
              <a:t>судьбу</a:t>
            </a:r>
            <a:r>
              <a:rPr lang="en-US" sz="1400" dirty="0"/>
              <a:t>. </a:t>
            </a:r>
            <a:r>
              <a:rPr lang="en-US" sz="1400" dirty="0" err="1"/>
              <a:t>Они</a:t>
            </a:r>
            <a:r>
              <a:rPr lang="en-US" sz="1400" dirty="0"/>
              <a:t> </a:t>
            </a:r>
            <a:r>
              <a:rPr lang="en-US" sz="1400" dirty="0" err="1"/>
              <a:t>загадывают</a:t>
            </a:r>
            <a:r>
              <a:rPr lang="en-US" sz="1400" dirty="0"/>
              <a:t> </a:t>
            </a:r>
            <a:r>
              <a:rPr lang="en-US" sz="1400" dirty="0" err="1"/>
              <a:t>желания</a:t>
            </a:r>
            <a:r>
              <a:rPr lang="en-US" sz="1400" dirty="0"/>
              <a:t>, </a:t>
            </a:r>
            <a:r>
              <a:rPr lang="en-US" sz="1400" dirty="0" err="1"/>
              <a:t>которые</a:t>
            </a:r>
            <a:r>
              <a:rPr lang="en-US" sz="1400" dirty="0"/>
              <a:t> </a:t>
            </a:r>
            <a:r>
              <a:rPr lang="en-US" sz="1400" dirty="0" err="1"/>
              <a:t>действительно</a:t>
            </a:r>
            <a:r>
              <a:rPr lang="en-US" sz="1400" dirty="0"/>
              <a:t> </a:t>
            </a:r>
            <a:r>
              <a:rPr lang="en-US" sz="1400" dirty="0" err="1"/>
              <a:t>начинают</a:t>
            </a:r>
            <a:r>
              <a:rPr lang="en-US" sz="1400" dirty="0"/>
              <a:t> </a:t>
            </a:r>
            <a:r>
              <a:rPr lang="en-US" sz="1400" dirty="0" err="1"/>
              <a:t>сбываться</a:t>
            </a:r>
            <a:r>
              <a:rPr lang="en-US" sz="1400" dirty="0"/>
              <a:t>. </a:t>
            </a:r>
            <a:r>
              <a:rPr lang="en-US" sz="1400" dirty="0" err="1"/>
              <a:t>Но</a:t>
            </a:r>
            <a:r>
              <a:rPr lang="en-US" sz="1400" dirty="0"/>
              <a:t> </a:t>
            </a:r>
            <a:r>
              <a:rPr lang="en-US" sz="1400" dirty="0" err="1"/>
              <a:t>совсем</a:t>
            </a:r>
            <a:r>
              <a:rPr lang="en-US" sz="1400" dirty="0"/>
              <a:t> </a:t>
            </a:r>
            <a:r>
              <a:rPr lang="en-US" sz="1400" dirty="0" err="1"/>
              <a:t>не</a:t>
            </a:r>
            <a:r>
              <a:rPr lang="en-US" sz="1400" dirty="0"/>
              <a:t> </a:t>
            </a:r>
            <a:r>
              <a:rPr lang="en-US" sz="1400" dirty="0" err="1"/>
              <a:t>так</a:t>
            </a:r>
            <a:r>
              <a:rPr lang="en-US" sz="1400" dirty="0"/>
              <a:t>, </a:t>
            </a:r>
            <a:r>
              <a:rPr lang="en-US" sz="1400" dirty="0" err="1"/>
              <a:t>как</a:t>
            </a:r>
            <a:r>
              <a:rPr lang="en-US" sz="1400" dirty="0"/>
              <a:t> </a:t>
            </a:r>
            <a:r>
              <a:rPr lang="en-US" sz="1400" dirty="0" err="1"/>
              <a:t>бы</a:t>
            </a:r>
            <a:r>
              <a:rPr lang="en-US" sz="1400" dirty="0"/>
              <a:t> </a:t>
            </a:r>
            <a:r>
              <a:rPr lang="en-US" sz="1400" dirty="0" err="1"/>
              <a:t>им</a:t>
            </a:r>
            <a:r>
              <a:rPr lang="en-US" sz="1400" dirty="0"/>
              <a:t> </a:t>
            </a:r>
            <a:r>
              <a:rPr lang="en-US" sz="1400" dirty="0" err="1"/>
              <a:t>хотелось</a:t>
            </a:r>
            <a:r>
              <a:rPr lang="en-US" sz="1400" dirty="0"/>
              <a:t>. </a:t>
            </a:r>
          </a:p>
          <a:p>
            <a:r>
              <a:rPr lang="en-US" sz="1400" dirty="0" err="1"/>
              <a:t>Наши</a:t>
            </a:r>
            <a:r>
              <a:rPr lang="en-US" sz="1400" dirty="0"/>
              <a:t> </a:t>
            </a:r>
            <a:r>
              <a:rPr lang="en-US" sz="1400" dirty="0" err="1"/>
              <a:t>дни</a:t>
            </a:r>
            <a:r>
              <a:rPr lang="en-US" sz="1400" dirty="0"/>
              <a:t>.  </a:t>
            </a:r>
            <a:r>
              <a:rPr lang="en-US" sz="1400" dirty="0" err="1"/>
              <a:t>Ларкин</a:t>
            </a:r>
            <a:r>
              <a:rPr lang="en-US" sz="1400" dirty="0"/>
              <a:t> </a:t>
            </a:r>
            <a:r>
              <a:rPr lang="en-US" sz="1400" dirty="0" err="1"/>
              <a:t>возвращается</a:t>
            </a:r>
            <a:r>
              <a:rPr lang="en-US" sz="1400" dirty="0"/>
              <a:t> в </a:t>
            </a:r>
            <a:r>
              <a:rPr lang="en-US" sz="1400" dirty="0" err="1"/>
              <a:t>необитаемый</a:t>
            </a:r>
            <a:r>
              <a:rPr lang="en-US" sz="1400" dirty="0"/>
              <a:t>, </a:t>
            </a:r>
            <a:r>
              <a:rPr lang="en-US" sz="1400" dirty="0" err="1"/>
              <a:t>полуразрушенный</a:t>
            </a:r>
            <a:r>
              <a:rPr lang="en-US" sz="1400" dirty="0"/>
              <a:t> </a:t>
            </a:r>
            <a:r>
              <a:rPr lang="en-US" sz="1400" dirty="0" err="1"/>
              <a:t>после</a:t>
            </a:r>
            <a:r>
              <a:rPr lang="en-US" sz="1400" dirty="0"/>
              <a:t> </a:t>
            </a:r>
            <a:r>
              <a:rPr lang="en-US" sz="1400" dirty="0" err="1"/>
              <a:t>пожара</a:t>
            </a:r>
            <a:r>
              <a:rPr lang="en-US" sz="1400" dirty="0"/>
              <a:t> </a:t>
            </a:r>
            <a:r>
              <a:rPr lang="en-US" sz="1400" dirty="0" err="1"/>
              <a:t>дом</a:t>
            </a:r>
            <a:r>
              <a:rPr lang="en-US" sz="1400" dirty="0"/>
              <a:t>, </a:t>
            </a:r>
            <a:r>
              <a:rPr lang="en-US" sz="1400" dirty="0" err="1"/>
              <a:t>где</a:t>
            </a:r>
            <a:r>
              <a:rPr lang="en-US" sz="1400" dirty="0"/>
              <a:t> </a:t>
            </a:r>
            <a:r>
              <a:rPr lang="en-US" sz="1400" dirty="0" err="1"/>
              <a:t>она</a:t>
            </a:r>
            <a:r>
              <a:rPr lang="en-US" sz="1400" dirty="0"/>
              <a:t> </a:t>
            </a:r>
            <a:r>
              <a:rPr lang="en-US" sz="1400" dirty="0" err="1"/>
              <a:t>когда-то</a:t>
            </a:r>
            <a:r>
              <a:rPr lang="en-US" sz="1400" dirty="0"/>
              <a:t> </a:t>
            </a:r>
            <a:r>
              <a:rPr lang="en-US" sz="1400" dirty="0" err="1"/>
              <a:t>жила</a:t>
            </a:r>
            <a:r>
              <a:rPr lang="en-US" sz="1400" dirty="0"/>
              <a:t> </a:t>
            </a:r>
            <a:r>
              <a:rPr lang="en-US" sz="1400" dirty="0" err="1"/>
              <a:t>со</a:t>
            </a:r>
            <a:r>
              <a:rPr lang="en-US" sz="1400" dirty="0"/>
              <a:t> </a:t>
            </a:r>
            <a:r>
              <a:rPr lang="en-US" sz="1400" dirty="0" err="1"/>
              <a:t>своей</a:t>
            </a:r>
            <a:r>
              <a:rPr lang="en-US" sz="1400" dirty="0"/>
              <a:t> </a:t>
            </a:r>
            <a:r>
              <a:rPr lang="en-US" sz="1400" dirty="0" err="1"/>
              <a:t>матерью</a:t>
            </a:r>
            <a:r>
              <a:rPr lang="en-US" sz="1400" dirty="0"/>
              <a:t> </a:t>
            </a:r>
            <a:r>
              <a:rPr lang="en-US" sz="1400" dirty="0" err="1"/>
              <a:t>Айви</a:t>
            </a:r>
            <a:r>
              <a:rPr lang="en-US" sz="1400" dirty="0"/>
              <a:t> и с </a:t>
            </a:r>
            <a:r>
              <a:rPr lang="en-US" sz="1400" dirty="0" err="1"/>
              <a:t>Сисси</a:t>
            </a:r>
            <a:r>
              <a:rPr lang="en-US" sz="1400" dirty="0"/>
              <a:t>, </a:t>
            </a:r>
            <a:r>
              <a:rPr lang="en-US" sz="1400" dirty="0" err="1"/>
              <a:t>которая</a:t>
            </a:r>
            <a:r>
              <a:rPr lang="en-US" sz="1400" dirty="0"/>
              <a:t> </a:t>
            </a:r>
            <a:r>
              <a:rPr lang="en-US" sz="1400" dirty="0" err="1"/>
              <a:t>их</a:t>
            </a:r>
            <a:r>
              <a:rPr lang="en-US" sz="1400" dirty="0"/>
              <a:t> </a:t>
            </a:r>
            <a:r>
              <a:rPr lang="en-US" sz="1400" dirty="0" err="1"/>
              <a:t>обеих</a:t>
            </a:r>
            <a:r>
              <a:rPr lang="en-US" sz="1400" dirty="0"/>
              <a:t> </a:t>
            </a:r>
            <a:r>
              <a:rPr lang="en-US" sz="1400" dirty="0" err="1"/>
              <a:t>вырастила</a:t>
            </a:r>
            <a:r>
              <a:rPr lang="en-US" sz="1400" dirty="0"/>
              <a:t>. </a:t>
            </a:r>
            <a:r>
              <a:rPr lang="en-US" sz="1400" dirty="0" err="1"/>
              <a:t>Пытаясь</a:t>
            </a:r>
            <a:r>
              <a:rPr lang="en-US" sz="1400" dirty="0"/>
              <a:t> </a:t>
            </a:r>
            <a:r>
              <a:rPr lang="en-US" sz="1400" dirty="0" err="1"/>
              <a:t>понять</a:t>
            </a:r>
            <a:r>
              <a:rPr lang="en-US" sz="1400" dirty="0"/>
              <a:t>, </a:t>
            </a:r>
            <a:r>
              <a:rPr lang="en-US" sz="1400" dirty="0" err="1"/>
              <a:t>из-за</a:t>
            </a:r>
            <a:r>
              <a:rPr lang="en-US" sz="1400" dirty="0"/>
              <a:t> </a:t>
            </a:r>
            <a:r>
              <a:rPr lang="en-US" sz="1400" dirty="0" err="1"/>
              <a:t>чего</a:t>
            </a:r>
            <a:r>
              <a:rPr lang="en-US" sz="1400" dirty="0"/>
              <a:t> </a:t>
            </a:r>
            <a:r>
              <a:rPr lang="en-US" sz="1400" dirty="0" err="1"/>
              <a:t>начался</a:t>
            </a:r>
            <a:r>
              <a:rPr lang="en-US" sz="1400" dirty="0"/>
              <a:t> </a:t>
            </a:r>
            <a:r>
              <a:rPr lang="en-US" sz="1400" dirty="0" err="1"/>
              <a:t>пожар</a:t>
            </a:r>
            <a:r>
              <a:rPr lang="en-US" sz="1400" dirty="0"/>
              <a:t> в </a:t>
            </a:r>
            <a:r>
              <a:rPr lang="en-US" sz="1400" dirty="0" err="1"/>
              <a:t>доме</a:t>
            </a:r>
            <a:r>
              <a:rPr lang="en-US" sz="1400" dirty="0"/>
              <a:t>, </a:t>
            </a:r>
            <a:r>
              <a:rPr lang="en-US" sz="1400" dirty="0" err="1"/>
              <a:t>Ларкин</a:t>
            </a:r>
            <a:r>
              <a:rPr lang="en-US" sz="1400" dirty="0"/>
              <a:t> </a:t>
            </a:r>
            <a:r>
              <a:rPr lang="en-US" sz="1400" dirty="0" err="1"/>
              <a:t>окунается</a:t>
            </a:r>
            <a:r>
              <a:rPr lang="en-US" sz="1400" dirty="0"/>
              <a:t> в </a:t>
            </a:r>
            <a:r>
              <a:rPr lang="en-US" sz="1400" dirty="0" err="1"/>
              <a:t>тайны</a:t>
            </a:r>
            <a:r>
              <a:rPr lang="en-US" sz="1400" dirty="0"/>
              <a:t> </a:t>
            </a:r>
            <a:r>
              <a:rPr lang="en-US" sz="1400" dirty="0" err="1"/>
              <a:t>далекого</a:t>
            </a:r>
            <a:r>
              <a:rPr lang="en-US" sz="1400" dirty="0"/>
              <a:t> </a:t>
            </a:r>
            <a:r>
              <a:rPr lang="en-US" sz="1400" dirty="0" err="1"/>
              <a:t>прошлого</a:t>
            </a:r>
            <a:r>
              <a:rPr lang="en-US" sz="1400" dirty="0"/>
              <a:t>, и </a:t>
            </a:r>
            <a:r>
              <a:rPr lang="en-US" sz="1400" dirty="0" err="1"/>
              <a:t>это</a:t>
            </a:r>
            <a:r>
              <a:rPr lang="en-US" sz="1400" dirty="0"/>
              <a:t> </a:t>
            </a:r>
            <a:r>
              <a:rPr lang="en-US" sz="1400" dirty="0" err="1"/>
              <a:t>заставляет</a:t>
            </a:r>
            <a:r>
              <a:rPr lang="en-US" sz="1400" dirty="0"/>
              <a:t> </a:t>
            </a:r>
            <a:r>
              <a:rPr lang="en-US" sz="1400" dirty="0" err="1"/>
              <a:t>ее</a:t>
            </a:r>
            <a:r>
              <a:rPr lang="en-US" sz="1400" dirty="0"/>
              <a:t> </a:t>
            </a:r>
            <a:r>
              <a:rPr lang="en-US" sz="1400" dirty="0" err="1"/>
              <a:t>переосмыслить</a:t>
            </a:r>
            <a:r>
              <a:rPr lang="en-US" sz="1400" dirty="0"/>
              <a:t> </a:t>
            </a:r>
            <a:r>
              <a:rPr lang="en-US" sz="1400" dirty="0" err="1"/>
              <a:t>собственную</a:t>
            </a:r>
            <a:r>
              <a:rPr lang="en-US" sz="1400" dirty="0"/>
              <a:t> </a:t>
            </a:r>
            <a:r>
              <a:rPr lang="en-US" sz="1400" dirty="0" err="1"/>
              <a:t>жизнь</a:t>
            </a:r>
            <a:r>
              <a:rPr lang="en-US" sz="1400" dirty="0"/>
              <a:t> и </a:t>
            </a:r>
            <a:r>
              <a:rPr lang="en-US" sz="1400" dirty="0" err="1"/>
              <a:t>отношение</a:t>
            </a:r>
            <a:r>
              <a:rPr lang="en-US" sz="1400" dirty="0"/>
              <a:t> к </a:t>
            </a:r>
            <a:r>
              <a:rPr lang="en-US" sz="1400" dirty="0" err="1"/>
              <a:t>любимым</a:t>
            </a:r>
            <a:r>
              <a:rPr lang="en-US" sz="1400" dirty="0"/>
              <a:t>.</a:t>
            </a:r>
          </a:p>
          <a:p>
            <a:r>
              <a:rPr lang="en-US" sz="1400" dirty="0" err="1"/>
              <a:t>Экземпляры</a:t>
            </a:r>
            <a:endParaRPr lang="en-US" sz="1400" dirty="0"/>
          </a:p>
          <a:p>
            <a:r>
              <a:rPr lang="en-US" sz="1400" dirty="0"/>
              <a:t> ЦБ (1), Ф1 (1), Ф2 (1), Ф3 (1), Ф4 (1), Ф5 (1), Ф7 (1), Ф8 (1), Ф12 (1), Ф13 (1), Ф14 (1), Ф15 (1), Ф17 (1), Ф18 (1), Ф19 (1), Ф20 (1), Ф21 (1), Ф22 (1), Ф23 (1), Ф24 (1), ПВ (1), Ф25 (1), Ф26 (1), Ф28 (1), Ф30 (1)</a:t>
            </a:r>
          </a:p>
          <a:p>
            <a:endParaRPr lang="en-US" sz="1400" dirty="0"/>
          </a:p>
        </p:txBody>
      </p:sp>
    </p:spTree>
    <p:extLst>
      <p:ext uri="{BB962C8B-B14F-4D97-AF65-F5344CB8AC3E}">
        <p14:creationId xmlns:p14="http://schemas.microsoft.com/office/powerpoint/2010/main" xmlns="" val="678394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5D73EF68-A522-4893-AE7F-00FB4E98548F}"/>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Фицджеральд</a:t>
            </a:r>
            <a:r>
              <a:rPr lang="en-US" sz="1900" b="1" dirty="0"/>
              <a:t>, П. </a:t>
            </a:r>
            <a:r>
              <a:rPr lang="en-US" sz="1900" dirty="0"/>
              <a:t/>
            </a:r>
            <a:br>
              <a:rPr lang="en-US" sz="1900" dirty="0"/>
            </a:br>
            <a:r>
              <a:rPr lang="en-US" sz="1900" dirty="0"/>
              <a:t>    </a:t>
            </a:r>
            <a:r>
              <a:rPr lang="en-US" sz="1900" dirty="0" err="1"/>
              <a:t>Книжная</a:t>
            </a:r>
            <a:r>
              <a:rPr lang="en-US" sz="1900" dirty="0"/>
              <a:t> </a:t>
            </a:r>
            <a:r>
              <a:rPr lang="en-US" sz="1900" dirty="0" err="1"/>
              <a:t>лавка</a:t>
            </a:r>
            <a:r>
              <a:rPr lang="en-US" sz="1900" dirty="0"/>
              <a:t> : [16+] / </a:t>
            </a:r>
            <a:r>
              <a:rPr lang="en-US" sz="1900" dirty="0" err="1"/>
              <a:t>Пенелопа</a:t>
            </a:r>
            <a:r>
              <a:rPr lang="en-US" sz="1900" dirty="0"/>
              <a:t> </a:t>
            </a:r>
            <a:r>
              <a:rPr lang="en-US" sz="1900" dirty="0" err="1"/>
              <a:t>Фицджеральд</a:t>
            </a:r>
            <a:r>
              <a:rPr lang="en-US" sz="1900" dirty="0"/>
              <a:t> ; [</a:t>
            </a:r>
            <a:r>
              <a:rPr lang="en-US" sz="1900" dirty="0" err="1"/>
              <a:t>пер</a:t>
            </a:r>
            <a:r>
              <a:rPr lang="en-US" sz="1900" dirty="0"/>
              <a:t>. с </a:t>
            </a:r>
            <a:r>
              <a:rPr lang="en-US" sz="1900" dirty="0" err="1"/>
              <a:t>англ</a:t>
            </a:r>
            <a:r>
              <a:rPr lang="en-US" sz="1900" dirty="0"/>
              <a:t>. И. А. </a:t>
            </a:r>
            <a:r>
              <a:rPr lang="en-US" sz="1900" dirty="0" err="1"/>
              <a:t>Тогоевой</a:t>
            </a:r>
            <a:r>
              <a:rPr lang="en-US" sz="1900" dirty="0"/>
              <a:t>]. - М</a:t>
            </a:r>
            <a:r>
              <a:rPr lang="ru-RU" sz="1900" dirty="0" err="1"/>
              <a:t>осква</a:t>
            </a:r>
            <a:r>
              <a:rPr lang="en-US" sz="1900" dirty="0"/>
              <a:t> : </a:t>
            </a:r>
            <a:r>
              <a:rPr lang="en-US" sz="1900" dirty="0" err="1"/>
              <a:t>Изд</a:t>
            </a:r>
            <a:r>
              <a:rPr lang="ru-RU" sz="1900" dirty="0" err="1"/>
              <a:t>ательство</a:t>
            </a:r>
            <a:r>
              <a:rPr lang="en-US" sz="1900" dirty="0"/>
              <a:t> "Э", 2018. - 256 с. - (</a:t>
            </a:r>
            <a:r>
              <a:rPr lang="en-US" sz="1900" dirty="0" err="1"/>
              <a:t>Лучшее</a:t>
            </a:r>
            <a:r>
              <a:rPr lang="en-US" sz="1900" dirty="0"/>
              <a:t> </a:t>
            </a:r>
            <a:r>
              <a:rPr lang="en-US" sz="1900" dirty="0" err="1"/>
              <a:t>из</a:t>
            </a:r>
            <a:r>
              <a:rPr lang="en-US" sz="1900" dirty="0"/>
              <a:t> </a:t>
            </a:r>
            <a:r>
              <a:rPr lang="en-US" sz="1900" dirty="0" err="1"/>
              <a:t>лучшего</a:t>
            </a:r>
            <a:r>
              <a:rPr lang="en-US" sz="1900" dirty="0"/>
              <a:t>. </a:t>
            </a:r>
            <a:r>
              <a:rPr lang="en-US" sz="1900" dirty="0" err="1"/>
              <a:t>Книги</a:t>
            </a:r>
            <a:r>
              <a:rPr lang="en-US" sz="1900" dirty="0"/>
              <a:t> </a:t>
            </a:r>
            <a:r>
              <a:rPr lang="en-US" sz="1900" dirty="0" err="1"/>
              <a:t>лауреатов</a:t>
            </a:r>
            <a:r>
              <a:rPr lang="en-US" sz="1900" dirty="0"/>
              <a:t> </a:t>
            </a:r>
            <a:r>
              <a:rPr lang="en-US" sz="1900" dirty="0" err="1"/>
              <a:t>мировых</a:t>
            </a:r>
            <a:r>
              <a:rPr lang="en-US" sz="1900" dirty="0"/>
              <a:t> </a:t>
            </a:r>
            <a:r>
              <a:rPr lang="en-US" sz="1900" dirty="0" err="1"/>
              <a:t>литературных</a:t>
            </a:r>
            <a:r>
              <a:rPr lang="en-US" sz="1900" dirty="0"/>
              <a:t> </a:t>
            </a:r>
            <a:r>
              <a:rPr lang="en-US" sz="1900" dirty="0" err="1"/>
              <a:t>премий</a:t>
            </a:r>
            <a:r>
              <a:rPr lang="en-US" sz="1900" dirty="0"/>
              <a:t>). - ISBN 978-5-04-089035-4. </a:t>
            </a:r>
            <a:r>
              <a:rPr lang="en-US" sz="2000" dirty="0"/>
              <a:t>-</a:t>
            </a:r>
            <a:r>
              <a:rPr lang="ru-RU" sz="2000" dirty="0"/>
              <a:t> Текст : непосредственный.</a:t>
            </a:r>
            <a:br>
              <a:rPr lang="ru-RU" sz="2000" dirty="0"/>
            </a:br>
            <a:r>
              <a:rPr lang="en-US" sz="1900" dirty="0"/>
              <a:t/>
            </a:r>
            <a:br>
              <a:rPr lang="en-US" sz="1900" dirty="0"/>
            </a:br>
            <a:endParaRPr lang="en-US" sz="1900" dirty="0"/>
          </a:p>
        </p:txBody>
      </p:sp>
      <p:pic>
        <p:nvPicPr>
          <p:cNvPr id="6" name="Объект 5" descr="Изображение выглядит как текст, здание, книга, старый&#10;&#10;Автоматически созданное описание">
            <a:extLst>
              <a:ext uri="{FF2B5EF4-FFF2-40B4-BE49-F238E27FC236}">
                <a16:creationId xmlns:a16="http://schemas.microsoft.com/office/drawing/2014/main" xmlns="" id="{1AEC7E59-2530-4CE1-ABDC-608F2AB5B724}"/>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502"/>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41E15631-167E-41A2-B75E-1B6A81CDC538}"/>
              </a:ext>
            </a:extLst>
          </p:cNvPr>
          <p:cNvSpPr>
            <a:spLocks noGrp="1"/>
          </p:cNvSpPr>
          <p:nvPr>
            <p:ph sz="half" idx="2"/>
          </p:nvPr>
        </p:nvSpPr>
        <p:spPr>
          <a:xfrm>
            <a:off x="4553734" y="1981200"/>
            <a:ext cx="6798539" cy="4133847"/>
          </a:xfrm>
        </p:spPr>
        <p:txBody>
          <a:bodyPr vert="horz" lIns="91440" tIns="45720" rIns="91440" bIns="45720" rtlCol="0">
            <a:normAutofit fontScale="92500" lnSpcReduction="20000"/>
          </a:bodyPr>
          <a:lstStyle/>
          <a:p>
            <a:pPr marL="0" indent="0">
              <a:buNone/>
            </a:pPr>
            <a:endParaRPr lang="en-US" sz="1400" dirty="0"/>
          </a:p>
          <a:p>
            <a:pPr>
              <a:lnSpc>
                <a:spcPct val="150000"/>
              </a:lnSpc>
            </a:pPr>
            <a:r>
              <a:rPr lang="en-US" sz="1400" dirty="0"/>
              <a:t>1959 </a:t>
            </a:r>
            <a:r>
              <a:rPr lang="en-US" sz="1400" dirty="0" err="1"/>
              <a:t>год</a:t>
            </a:r>
            <a:r>
              <a:rPr lang="en-US" sz="1400" dirty="0"/>
              <a:t>, </a:t>
            </a:r>
            <a:r>
              <a:rPr lang="en-US" sz="1400" dirty="0" err="1"/>
              <a:t>Хардборо</a:t>
            </a:r>
            <a:r>
              <a:rPr lang="en-US" sz="1400" dirty="0"/>
              <a:t>. </a:t>
            </a:r>
            <a:r>
              <a:rPr lang="en-US" sz="1400" dirty="0" err="1"/>
              <a:t>Недавно</a:t>
            </a:r>
            <a:r>
              <a:rPr lang="en-US" sz="1400" dirty="0"/>
              <a:t> </a:t>
            </a:r>
            <a:r>
              <a:rPr lang="en-US" sz="1400" dirty="0" err="1"/>
              <a:t>овдовевшая</a:t>
            </a:r>
            <a:r>
              <a:rPr lang="en-US" sz="1400" dirty="0"/>
              <a:t> </a:t>
            </a:r>
            <a:r>
              <a:rPr lang="en-US" sz="1400" dirty="0" err="1"/>
              <a:t>Флоренс</a:t>
            </a:r>
            <a:r>
              <a:rPr lang="en-US" sz="1400" dirty="0"/>
              <a:t> </a:t>
            </a:r>
            <a:r>
              <a:rPr lang="en-US" sz="1400" dirty="0" err="1"/>
              <a:t>Грин</a:t>
            </a:r>
            <a:r>
              <a:rPr lang="en-US" sz="1400" dirty="0"/>
              <a:t> </a:t>
            </a:r>
            <a:r>
              <a:rPr lang="en-US" sz="1400" dirty="0" err="1"/>
              <a:t>рискует</a:t>
            </a:r>
            <a:r>
              <a:rPr lang="en-US" sz="1400" dirty="0"/>
              <a:t> </a:t>
            </a:r>
            <a:r>
              <a:rPr lang="en-US" sz="1400" dirty="0" err="1"/>
              <a:t>всем</a:t>
            </a:r>
            <a:r>
              <a:rPr lang="en-US" sz="1400" dirty="0"/>
              <a:t>, </a:t>
            </a:r>
            <a:r>
              <a:rPr lang="en-US" sz="1400" dirty="0" err="1"/>
              <a:t>чтобы</a:t>
            </a:r>
            <a:r>
              <a:rPr lang="en-US" sz="1400" dirty="0"/>
              <a:t> </a:t>
            </a:r>
            <a:r>
              <a:rPr lang="en-US" sz="1400" dirty="0" err="1"/>
              <a:t>открыть</a:t>
            </a:r>
            <a:r>
              <a:rPr lang="en-US" sz="1400" dirty="0"/>
              <a:t> </a:t>
            </a:r>
            <a:r>
              <a:rPr lang="en-US" sz="1400" dirty="0" err="1"/>
              <a:t>книжный</a:t>
            </a:r>
            <a:r>
              <a:rPr lang="en-US" sz="1400" dirty="0"/>
              <a:t> </a:t>
            </a:r>
            <a:r>
              <a:rPr lang="en-US" sz="1400" dirty="0" err="1"/>
              <a:t>магазин</a:t>
            </a:r>
            <a:r>
              <a:rPr lang="en-US" sz="1400" dirty="0"/>
              <a:t> в </a:t>
            </a:r>
            <a:r>
              <a:rPr lang="en-US" sz="1400" dirty="0" err="1"/>
              <a:t>маленьком</a:t>
            </a:r>
            <a:r>
              <a:rPr lang="en-US" sz="1400" dirty="0"/>
              <a:t> </a:t>
            </a:r>
            <a:r>
              <a:rPr lang="en-US" sz="1400" dirty="0" err="1"/>
              <a:t>приморском</a:t>
            </a:r>
            <a:r>
              <a:rPr lang="en-US" sz="1400" dirty="0"/>
              <a:t> </a:t>
            </a:r>
            <a:r>
              <a:rPr lang="en-US" sz="1400" dirty="0" err="1"/>
              <a:t>городке</a:t>
            </a:r>
            <a:r>
              <a:rPr lang="en-US" sz="1400" dirty="0"/>
              <a:t>. </a:t>
            </a:r>
            <a:r>
              <a:rPr lang="en-US" sz="1400" dirty="0" err="1"/>
              <a:t>Ей</a:t>
            </a:r>
            <a:r>
              <a:rPr lang="en-US" sz="1400" dirty="0"/>
              <a:t> </a:t>
            </a:r>
            <a:r>
              <a:rPr lang="en-US" sz="1400" dirty="0" err="1"/>
              <a:t>кажется</a:t>
            </a:r>
            <a:r>
              <a:rPr lang="en-US" sz="1400" dirty="0"/>
              <a:t>, </a:t>
            </a:r>
            <a:r>
              <a:rPr lang="en-US" sz="1400" dirty="0" err="1"/>
              <a:t>что</a:t>
            </a:r>
            <a:r>
              <a:rPr lang="en-US" sz="1400" dirty="0"/>
              <a:t> </a:t>
            </a:r>
            <a:r>
              <a:rPr lang="en-US" sz="1400" dirty="0" err="1"/>
              <a:t>это</a:t>
            </a:r>
            <a:r>
              <a:rPr lang="en-US" sz="1400" dirty="0"/>
              <a:t> </a:t>
            </a:r>
            <a:r>
              <a:rPr lang="en-US" sz="1400" dirty="0" err="1"/>
              <a:t>начинание</a:t>
            </a:r>
            <a:r>
              <a:rPr lang="en-US" sz="1400" dirty="0"/>
              <a:t> </a:t>
            </a:r>
            <a:r>
              <a:rPr lang="en-US" sz="1400" dirty="0" err="1"/>
              <a:t>может</a:t>
            </a:r>
            <a:r>
              <a:rPr lang="en-US" sz="1400" dirty="0"/>
              <a:t> </a:t>
            </a:r>
            <a:r>
              <a:rPr lang="en-US" sz="1400" dirty="0" err="1"/>
              <a:t>изменить</a:t>
            </a:r>
            <a:r>
              <a:rPr lang="en-US" sz="1400" dirty="0"/>
              <a:t> </a:t>
            </a:r>
            <a:r>
              <a:rPr lang="en-US" sz="1400" dirty="0" err="1"/>
              <a:t>ее</a:t>
            </a:r>
            <a:r>
              <a:rPr lang="en-US" sz="1400" dirty="0"/>
              <a:t> </a:t>
            </a:r>
            <a:r>
              <a:rPr lang="en-US" sz="1400" dirty="0" err="1"/>
              <a:t>жизнь</a:t>
            </a:r>
            <a:r>
              <a:rPr lang="en-US" sz="1400" dirty="0"/>
              <a:t> и </a:t>
            </a:r>
            <a:r>
              <a:rPr lang="en-US" sz="1400" dirty="0" err="1"/>
              <a:t>жизнь</a:t>
            </a:r>
            <a:r>
              <a:rPr lang="en-US" sz="1400" dirty="0"/>
              <a:t> </a:t>
            </a:r>
            <a:r>
              <a:rPr lang="en-US" sz="1400" dirty="0" err="1"/>
              <a:t>соседей</a:t>
            </a:r>
            <a:r>
              <a:rPr lang="en-US" sz="1400" dirty="0"/>
              <a:t> к </a:t>
            </a:r>
            <a:r>
              <a:rPr lang="en-US" sz="1400" dirty="0" err="1"/>
              <a:t>лучшему</a:t>
            </a:r>
            <a:r>
              <a:rPr lang="en-US" sz="1400" dirty="0"/>
              <a:t>. </a:t>
            </a:r>
            <a:r>
              <a:rPr lang="en-US" sz="1400" dirty="0" err="1"/>
              <a:t>Но</a:t>
            </a:r>
            <a:r>
              <a:rPr lang="en-US" sz="1400" dirty="0"/>
              <a:t> </a:t>
            </a:r>
            <a:r>
              <a:rPr lang="en-US" sz="1400" dirty="0" err="1"/>
              <a:t>не</a:t>
            </a:r>
            <a:r>
              <a:rPr lang="en-US" sz="1400" dirty="0"/>
              <a:t> </a:t>
            </a:r>
            <a:r>
              <a:rPr lang="en-US" sz="1400" dirty="0" err="1"/>
              <a:t>всем</a:t>
            </a:r>
            <a:r>
              <a:rPr lang="en-US" sz="1400" dirty="0"/>
              <a:t> </a:t>
            </a:r>
            <a:r>
              <a:rPr lang="en-US" sz="1400" dirty="0" err="1"/>
              <a:t>по</a:t>
            </a:r>
            <a:r>
              <a:rPr lang="en-US" sz="1400" dirty="0"/>
              <a:t> </a:t>
            </a:r>
            <a:r>
              <a:rPr lang="en-US" sz="1400" dirty="0" err="1"/>
              <a:t>душе</a:t>
            </a:r>
            <a:r>
              <a:rPr lang="en-US" sz="1400" dirty="0"/>
              <a:t> </a:t>
            </a:r>
            <a:r>
              <a:rPr lang="en-US" sz="1400" dirty="0" err="1"/>
              <a:t>ее</a:t>
            </a:r>
            <a:r>
              <a:rPr lang="en-US" sz="1400" dirty="0"/>
              <a:t> </a:t>
            </a:r>
            <a:r>
              <a:rPr lang="en-US" sz="1400" dirty="0" err="1"/>
              <a:t>затея</a:t>
            </a:r>
            <a:r>
              <a:rPr lang="en-US" sz="1400" dirty="0"/>
              <a:t>. </a:t>
            </a:r>
            <a:r>
              <a:rPr lang="en-US" sz="1400" dirty="0" err="1"/>
              <a:t>Некоторые</a:t>
            </a:r>
            <a:r>
              <a:rPr lang="en-US" sz="1400" dirty="0"/>
              <a:t> </a:t>
            </a:r>
            <a:r>
              <a:rPr lang="en-US" sz="1400" dirty="0" err="1"/>
              <a:t>уверены</a:t>
            </a:r>
            <a:r>
              <a:rPr lang="en-US" sz="1400" dirty="0"/>
              <a:t>: </a:t>
            </a:r>
            <a:r>
              <a:rPr lang="en-US" sz="1400" dirty="0" err="1"/>
              <a:t>книги</a:t>
            </a:r>
            <a:r>
              <a:rPr lang="en-US" sz="1400" dirty="0"/>
              <a:t> </a:t>
            </a:r>
            <a:r>
              <a:rPr lang="en-US" sz="1400" dirty="0" err="1"/>
              <a:t>не</a:t>
            </a:r>
            <a:r>
              <a:rPr lang="en-US" sz="1400" dirty="0"/>
              <a:t> </a:t>
            </a:r>
            <a:r>
              <a:rPr lang="en-US" sz="1400" dirty="0" err="1"/>
              <a:t>могут</a:t>
            </a:r>
            <a:r>
              <a:rPr lang="en-US" sz="1400" dirty="0"/>
              <a:t> </a:t>
            </a:r>
            <a:r>
              <a:rPr lang="en-US" sz="1400" dirty="0" err="1"/>
              <a:t>принести</a:t>
            </a:r>
            <a:r>
              <a:rPr lang="en-US" sz="1400" dirty="0"/>
              <a:t> </a:t>
            </a:r>
            <a:r>
              <a:rPr lang="en-US" sz="1400" dirty="0" err="1"/>
              <a:t>особую</a:t>
            </a:r>
            <a:r>
              <a:rPr lang="en-US" sz="1400" dirty="0"/>
              <a:t> </a:t>
            </a:r>
            <a:r>
              <a:rPr lang="en-US" sz="1400" dirty="0" err="1"/>
              <a:t>пользу</a:t>
            </a:r>
            <a:r>
              <a:rPr lang="en-US" sz="1400" dirty="0"/>
              <a:t> - </a:t>
            </a:r>
            <a:r>
              <a:rPr lang="en-US" sz="1400" dirty="0" err="1"/>
              <a:t>ни</a:t>
            </a:r>
            <a:r>
              <a:rPr lang="en-US" sz="1400" dirty="0"/>
              <a:t> </a:t>
            </a:r>
            <a:r>
              <a:rPr lang="en-US" sz="1400" dirty="0" err="1"/>
              <a:t>отдельному</a:t>
            </a:r>
            <a:r>
              <a:rPr lang="en-US" sz="1400" dirty="0"/>
              <a:t> </a:t>
            </a:r>
            <a:r>
              <a:rPr lang="en-US" sz="1400" dirty="0" err="1"/>
              <a:t>человеку</a:t>
            </a:r>
            <a:r>
              <a:rPr lang="en-US" sz="1400" dirty="0"/>
              <a:t>, </a:t>
            </a:r>
            <a:r>
              <a:rPr lang="en-US" sz="1400" dirty="0" err="1"/>
              <a:t>ни</a:t>
            </a:r>
            <a:r>
              <a:rPr lang="en-US" sz="1400" dirty="0"/>
              <a:t> </a:t>
            </a:r>
            <a:r>
              <a:rPr lang="en-US" sz="1400" dirty="0" err="1"/>
              <a:t>уж</a:t>
            </a:r>
            <a:r>
              <a:rPr lang="en-US" sz="1400" dirty="0"/>
              <a:t> </a:t>
            </a:r>
            <a:r>
              <a:rPr lang="en-US" sz="1400" dirty="0" err="1"/>
              <a:t>тем</a:t>
            </a:r>
            <a:r>
              <a:rPr lang="en-US" sz="1400" dirty="0"/>
              <a:t> </a:t>
            </a:r>
            <a:r>
              <a:rPr lang="en-US" sz="1400" dirty="0" err="1"/>
              <a:t>более</a:t>
            </a:r>
            <a:r>
              <a:rPr lang="en-US" sz="1400" dirty="0"/>
              <a:t> </a:t>
            </a:r>
            <a:r>
              <a:rPr lang="en-US" sz="1400" dirty="0" err="1"/>
              <a:t>городу</a:t>
            </a:r>
            <a:r>
              <a:rPr lang="en-US" sz="1400" dirty="0"/>
              <a:t>. </a:t>
            </a:r>
            <a:r>
              <a:rPr lang="en-US" sz="1400" dirty="0" err="1"/>
              <a:t>Одна</a:t>
            </a:r>
            <a:r>
              <a:rPr lang="en-US" sz="1400" dirty="0"/>
              <a:t> </a:t>
            </a:r>
            <a:r>
              <a:rPr lang="en-US" sz="1400" dirty="0" err="1"/>
              <a:t>из</a:t>
            </a:r>
            <a:r>
              <a:rPr lang="en-US" sz="1400" dirty="0"/>
              <a:t> </a:t>
            </a:r>
            <a:r>
              <a:rPr lang="en-US" sz="1400" dirty="0" err="1"/>
              <a:t>таких</a:t>
            </a:r>
            <a:r>
              <a:rPr lang="en-US" sz="1400" dirty="0"/>
              <a:t> </a:t>
            </a:r>
            <a:r>
              <a:rPr lang="en-US" sz="1400" dirty="0" err="1"/>
              <a:t>людей</a:t>
            </a:r>
            <a:r>
              <a:rPr lang="en-US" sz="1400" dirty="0"/>
              <a:t>, </a:t>
            </a:r>
            <a:r>
              <a:rPr lang="en-US" sz="1400" dirty="0" err="1"/>
              <a:t>миссис</a:t>
            </a:r>
            <a:r>
              <a:rPr lang="en-US" sz="1400" dirty="0"/>
              <a:t> </a:t>
            </a:r>
            <a:r>
              <a:rPr lang="en-US" sz="1400" dirty="0" err="1"/>
              <a:t>Гамар</a:t>
            </a:r>
            <a:r>
              <a:rPr lang="en-US" sz="1400" dirty="0"/>
              <a:t>, </a:t>
            </a:r>
            <a:r>
              <a:rPr lang="en-US" sz="1400" dirty="0" err="1"/>
              <a:t>сделает</a:t>
            </a:r>
            <a:r>
              <a:rPr lang="en-US" sz="1400" dirty="0"/>
              <a:t> </a:t>
            </a:r>
            <a:r>
              <a:rPr lang="en-US" sz="1400" dirty="0" err="1"/>
              <a:t>все</a:t>
            </a:r>
            <a:r>
              <a:rPr lang="en-US" sz="1400" dirty="0"/>
              <a:t>, </a:t>
            </a:r>
            <a:r>
              <a:rPr lang="en-US" sz="1400" dirty="0" err="1"/>
              <a:t>чтобы</a:t>
            </a:r>
            <a:r>
              <a:rPr lang="en-US" sz="1400" dirty="0"/>
              <a:t> </a:t>
            </a:r>
            <a:r>
              <a:rPr lang="en-US" sz="1400" dirty="0" err="1"/>
              <a:t>закрыть</a:t>
            </a:r>
            <a:r>
              <a:rPr lang="en-US" sz="1400" dirty="0"/>
              <a:t> </a:t>
            </a:r>
            <a:r>
              <a:rPr lang="en-US" sz="1400" dirty="0" err="1"/>
              <a:t>книжную</a:t>
            </a:r>
            <a:r>
              <a:rPr lang="en-US" sz="1400" dirty="0"/>
              <a:t> </a:t>
            </a:r>
            <a:r>
              <a:rPr lang="en-US" sz="1400" dirty="0" err="1"/>
              <a:t>лавку</a:t>
            </a:r>
            <a:r>
              <a:rPr lang="en-US" sz="1400" dirty="0"/>
              <a:t> и </a:t>
            </a:r>
            <a:r>
              <a:rPr lang="en-US" sz="1400" dirty="0" err="1"/>
              <a:t>создать</a:t>
            </a:r>
            <a:r>
              <a:rPr lang="en-US" sz="1400" dirty="0"/>
              <a:t> </a:t>
            </a:r>
            <a:r>
              <a:rPr lang="en-US" sz="1400" dirty="0" err="1"/>
              <a:t>на</a:t>
            </a:r>
            <a:r>
              <a:rPr lang="en-US" sz="1400" dirty="0"/>
              <a:t> </a:t>
            </a:r>
            <a:r>
              <a:rPr lang="en-US" sz="1400" dirty="0" err="1"/>
              <a:t>ее</a:t>
            </a:r>
            <a:r>
              <a:rPr lang="en-US" sz="1400" dirty="0"/>
              <a:t> </a:t>
            </a:r>
            <a:r>
              <a:rPr lang="en-US" sz="1400" dirty="0" err="1"/>
              <a:t>месте</a:t>
            </a:r>
            <a:r>
              <a:rPr lang="en-US" sz="1400" dirty="0"/>
              <a:t> </a:t>
            </a:r>
            <a:r>
              <a:rPr lang="en-US" sz="1400" dirty="0" err="1"/>
              <a:t>модный</a:t>
            </a:r>
            <a:r>
              <a:rPr lang="en-US" sz="1400" dirty="0"/>
              <a:t> "</a:t>
            </a:r>
            <a:r>
              <a:rPr lang="en-US" sz="1400" dirty="0" err="1"/>
              <a:t>Центр</a:t>
            </a:r>
            <a:r>
              <a:rPr lang="en-US" sz="1400" dirty="0"/>
              <a:t> </a:t>
            </a:r>
            <a:r>
              <a:rPr lang="en-US" sz="1400" dirty="0" err="1"/>
              <a:t>искусств</a:t>
            </a:r>
            <a:r>
              <a:rPr lang="en-US" sz="1400" dirty="0"/>
              <a:t>". И у </a:t>
            </a:r>
            <a:r>
              <a:rPr lang="en-US" sz="1400" dirty="0" err="1"/>
              <a:t>нее</a:t>
            </a:r>
            <a:r>
              <a:rPr lang="en-US" sz="1400" dirty="0"/>
              <a:t> </a:t>
            </a:r>
            <a:r>
              <a:rPr lang="en-US" sz="1400" dirty="0" err="1"/>
              <a:t>может</a:t>
            </a:r>
            <a:r>
              <a:rPr lang="en-US" sz="1400" dirty="0"/>
              <a:t> </a:t>
            </a:r>
            <a:r>
              <a:rPr lang="en-US" sz="1400" dirty="0" err="1"/>
              <a:t>получиться</a:t>
            </a:r>
            <a:r>
              <a:rPr lang="en-US" sz="1400" dirty="0"/>
              <a:t>, </a:t>
            </a:r>
            <a:r>
              <a:rPr lang="en-US" sz="1400" dirty="0" err="1"/>
              <a:t>ведь</a:t>
            </a:r>
            <a:r>
              <a:rPr lang="en-US" sz="1400" dirty="0"/>
              <a:t> </a:t>
            </a:r>
            <a:r>
              <a:rPr lang="en-US" sz="1400" dirty="0" err="1"/>
              <a:t>на</a:t>
            </a:r>
            <a:r>
              <a:rPr lang="en-US" sz="1400" dirty="0"/>
              <a:t> </a:t>
            </a:r>
            <a:r>
              <a:rPr lang="en-US" sz="1400" dirty="0" err="1"/>
              <a:t>ее</a:t>
            </a:r>
            <a:r>
              <a:rPr lang="en-US" sz="1400" dirty="0"/>
              <a:t> </a:t>
            </a:r>
            <a:r>
              <a:rPr lang="en-US" sz="1400" dirty="0" err="1"/>
              <a:t>стороне</a:t>
            </a:r>
            <a:r>
              <a:rPr lang="en-US" sz="1400" dirty="0"/>
              <a:t> </a:t>
            </a:r>
            <a:r>
              <a:rPr lang="en-US" sz="1400" dirty="0" err="1"/>
              <a:t>власть</a:t>
            </a:r>
            <a:r>
              <a:rPr lang="en-US" sz="1400" dirty="0"/>
              <a:t> и </a:t>
            </a:r>
            <a:r>
              <a:rPr lang="en-US" sz="1400" dirty="0" err="1"/>
              <a:t>деньги</a:t>
            </a:r>
            <a:r>
              <a:rPr lang="en-US" sz="1400" dirty="0"/>
              <a:t>.  </a:t>
            </a:r>
            <a:r>
              <a:rPr lang="en-US" sz="1400" dirty="0" err="1"/>
              <a:t>Сумеет</a:t>
            </a:r>
            <a:r>
              <a:rPr lang="en-US" sz="1400" dirty="0"/>
              <a:t> </a:t>
            </a:r>
            <a:r>
              <a:rPr lang="en-US" sz="1400" dirty="0" err="1"/>
              <a:t>ли</a:t>
            </a:r>
            <a:r>
              <a:rPr lang="en-US" sz="1400" dirty="0"/>
              <a:t> </a:t>
            </a:r>
            <a:r>
              <a:rPr lang="en-US" sz="1400" dirty="0" err="1"/>
              <a:t>простая</a:t>
            </a:r>
            <a:r>
              <a:rPr lang="en-US" sz="1400" dirty="0"/>
              <a:t> </a:t>
            </a:r>
            <a:r>
              <a:rPr lang="en-US" sz="1400" dirty="0" err="1"/>
              <a:t>женщина</a:t>
            </a:r>
            <a:r>
              <a:rPr lang="en-US" sz="1400" dirty="0"/>
              <a:t> </a:t>
            </a:r>
            <a:r>
              <a:rPr lang="en-US" sz="1400" dirty="0" err="1"/>
              <a:t>спасти</a:t>
            </a:r>
            <a:r>
              <a:rPr lang="en-US" sz="1400" dirty="0"/>
              <a:t> </a:t>
            </a:r>
            <a:r>
              <a:rPr lang="en-US" sz="1400" dirty="0" err="1"/>
              <a:t>свое</a:t>
            </a:r>
            <a:r>
              <a:rPr lang="en-US" sz="1400" dirty="0"/>
              <a:t> </a:t>
            </a:r>
            <a:r>
              <a:rPr lang="en-US" sz="1400" dirty="0" err="1"/>
              <a:t>детище</a:t>
            </a:r>
            <a:r>
              <a:rPr lang="en-US" sz="1400" dirty="0"/>
              <a:t> и </a:t>
            </a:r>
            <a:r>
              <a:rPr lang="en-US" sz="1400" dirty="0" err="1"/>
              <a:t>доказать</a:t>
            </a:r>
            <a:r>
              <a:rPr lang="en-US" sz="1400" dirty="0"/>
              <a:t> </a:t>
            </a:r>
            <a:r>
              <a:rPr lang="en-US" sz="1400" dirty="0" err="1"/>
              <a:t>окружающим</a:t>
            </a:r>
            <a:r>
              <a:rPr lang="en-US" sz="1400" dirty="0"/>
              <a:t>, </a:t>
            </a:r>
            <a:r>
              <a:rPr lang="en-US" sz="1400" dirty="0" err="1"/>
              <a:t>что</a:t>
            </a:r>
            <a:r>
              <a:rPr lang="en-US" sz="1400" dirty="0"/>
              <a:t> </a:t>
            </a:r>
            <a:r>
              <a:rPr lang="en-US" sz="1400" dirty="0" err="1"/>
              <a:t>книги</a:t>
            </a:r>
            <a:r>
              <a:rPr lang="en-US" sz="1400" dirty="0"/>
              <a:t> - </a:t>
            </a:r>
            <a:r>
              <a:rPr lang="en-US" sz="1400" dirty="0" err="1"/>
              <a:t>это</a:t>
            </a:r>
            <a:r>
              <a:rPr lang="en-US" sz="1400" dirty="0"/>
              <a:t> </a:t>
            </a:r>
            <a:r>
              <a:rPr lang="en-US" sz="1400" dirty="0" err="1"/>
              <a:t>вовсе</a:t>
            </a:r>
            <a:r>
              <a:rPr lang="en-US" sz="1400" dirty="0"/>
              <a:t> </a:t>
            </a:r>
            <a:r>
              <a:rPr lang="en-US" sz="1400" dirty="0" err="1"/>
              <a:t>не</a:t>
            </a:r>
            <a:r>
              <a:rPr lang="en-US" sz="1400" dirty="0"/>
              <a:t> </a:t>
            </a:r>
            <a:r>
              <a:rPr lang="en-US" sz="1400" dirty="0" err="1"/>
              <a:t>бессмыслица</a:t>
            </a:r>
            <a:r>
              <a:rPr lang="en-US" sz="1400" dirty="0"/>
              <a:t>, а </a:t>
            </a:r>
            <a:r>
              <a:rPr lang="en-US" sz="1400" dirty="0" err="1"/>
              <a:t>настоящее</a:t>
            </a:r>
            <a:r>
              <a:rPr lang="en-US" sz="1400" dirty="0"/>
              <a:t> </a:t>
            </a:r>
            <a:r>
              <a:rPr lang="en-US" sz="1400" dirty="0" err="1"/>
              <a:t>сокровище</a:t>
            </a:r>
            <a:r>
              <a:rPr lang="en-US" sz="1400" dirty="0"/>
              <a:t>?</a:t>
            </a:r>
          </a:p>
          <a:p>
            <a:pPr>
              <a:lnSpc>
                <a:spcPct val="150000"/>
              </a:lnSpc>
            </a:pPr>
            <a:r>
              <a:rPr lang="en-US" sz="1400" dirty="0"/>
              <a:t> </a:t>
            </a:r>
            <a:r>
              <a:rPr lang="en-US" sz="1400" dirty="0" err="1"/>
              <a:t>Экземпляры</a:t>
            </a:r>
            <a:endParaRPr lang="en-US" sz="1400" dirty="0"/>
          </a:p>
          <a:p>
            <a:pPr>
              <a:lnSpc>
                <a:spcPct val="150000"/>
              </a:lnSpc>
            </a:pPr>
            <a:r>
              <a:rPr lang="en-US" sz="1400" dirty="0"/>
              <a:t> ЦБ (1), Ф1 (1), Ф2 (1), Ф3 (1), Ф4 (1), Ф5 (1), Ф7 (1), Ф8 (1), Ф12 (1), Ф13 (1), Ф14 (1), Ф15 (1), Ф17 (1), Ф18 (1), Ф19 (1), Ф20 (1), Ф21 (1), Ф22 (1), Ф23 (1), Ф24 (1), ПВ (1), Ф25 (1), Ф26 (1), Ф28 (1), Ф30 (1)</a:t>
            </a:r>
          </a:p>
        </p:txBody>
      </p:sp>
    </p:spTree>
    <p:extLst>
      <p:ext uri="{BB962C8B-B14F-4D97-AF65-F5344CB8AC3E}">
        <p14:creationId xmlns:p14="http://schemas.microsoft.com/office/powerpoint/2010/main" xmlns="" val="3297480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E28749EA-3343-4586-84C2-39BA5B9055F0}"/>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Харрис</a:t>
            </a:r>
            <a:r>
              <a:rPr lang="en-US" sz="1900" b="1" dirty="0"/>
              <a:t>, </a:t>
            </a:r>
            <a:r>
              <a:rPr lang="en-US" sz="1900" b="1" dirty="0" err="1"/>
              <a:t>Дж</a:t>
            </a:r>
            <a:r>
              <a:rPr lang="en-US" sz="1900" b="1" dirty="0"/>
              <a:t>. </a:t>
            </a:r>
            <a:r>
              <a:rPr lang="en-US" sz="1900" dirty="0"/>
              <a:t/>
            </a:r>
            <a:br>
              <a:rPr lang="en-US" sz="1900" dirty="0"/>
            </a:br>
            <a:r>
              <a:rPr lang="en-US" sz="1900" dirty="0"/>
              <a:t>    </a:t>
            </a:r>
            <a:r>
              <a:rPr lang="en-US" sz="1900" dirty="0" err="1"/>
              <a:t>Шоколад</a:t>
            </a:r>
            <a:r>
              <a:rPr lang="en-US" sz="1900" dirty="0"/>
              <a:t> : [</a:t>
            </a:r>
            <a:r>
              <a:rPr lang="en-US" sz="1900" dirty="0" err="1"/>
              <a:t>роман</a:t>
            </a:r>
            <a:r>
              <a:rPr lang="en-US" sz="1900" dirty="0"/>
              <a:t> : 16+] / </a:t>
            </a:r>
            <a:r>
              <a:rPr lang="en-US" sz="1900" dirty="0" err="1"/>
              <a:t>Джоанн</a:t>
            </a:r>
            <a:r>
              <a:rPr lang="en-US" sz="1900" dirty="0"/>
              <a:t> </a:t>
            </a:r>
            <a:r>
              <a:rPr lang="en-US" sz="1900" dirty="0" err="1"/>
              <a:t>Харрис</a:t>
            </a:r>
            <a:r>
              <a:rPr lang="en-US" sz="1900" dirty="0"/>
              <a:t> ; [</a:t>
            </a:r>
            <a:r>
              <a:rPr lang="en-US" sz="1900" dirty="0" err="1"/>
              <a:t>пер</a:t>
            </a:r>
            <a:r>
              <a:rPr lang="en-US" sz="1900" dirty="0"/>
              <a:t>. с </a:t>
            </a:r>
            <a:r>
              <a:rPr lang="en-US" sz="1900" dirty="0" err="1"/>
              <a:t>англ</a:t>
            </a:r>
            <a:r>
              <a:rPr lang="en-US" sz="1900" dirty="0"/>
              <a:t>. </a:t>
            </a:r>
            <a:r>
              <a:rPr lang="ru-RU" sz="1900" dirty="0"/>
              <a:t/>
            </a:r>
            <a:br>
              <a:rPr lang="ru-RU" sz="1900" dirty="0"/>
            </a:br>
            <a:r>
              <a:rPr lang="en-US" sz="1900" dirty="0"/>
              <a:t>И. </a:t>
            </a:r>
            <a:r>
              <a:rPr lang="en-US" sz="1900" dirty="0" err="1"/>
              <a:t>Новоселецкой</a:t>
            </a:r>
            <a:r>
              <a:rPr lang="en-US" sz="1900" dirty="0"/>
              <a:t>]. – М</a:t>
            </a:r>
            <a:r>
              <a:rPr lang="ru-RU" sz="1900" dirty="0" err="1"/>
              <a:t>осква</a:t>
            </a:r>
            <a:r>
              <a:rPr lang="ru-RU" sz="1900" dirty="0"/>
              <a:t> </a:t>
            </a:r>
            <a:r>
              <a:rPr lang="en-US" sz="1900" dirty="0"/>
              <a:t>: </a:t>
            </a:r>
            <a:r>
              <a:rPr lang="en-US" sz="1900" dirty="0" err="1"/>
              <a:t>Эксмо</a:t>
            </a:r>
            <a:r>
              <a:rPr lang="en-US" sz="1900" dirty="0"/>
              <a:t>, 2020. - 352 с. : </a:t>
            </a:r>
            <a:r>
              <a:rPr lang="en-US" sz="1900" dirty="0" err="1"/>
              <a:t>ил</a:t>
            </a:r>
            <a:r>
              <a:rPr lang="en-US" sz="1900" dirty="0"/>
              <a:t>. - (</a:t>
            </a:r>
            <a:r>
              <a:rPr lang="en-US" sz="1900" dirty="0" err="1"/>
              <a:t>Яркие</a:t>
            </a:r>
            <a:r>
              <a:rPr lang="en-US" sz="1900" dirty="0"/>
              <a:t> </a:t>
            </a:r>
            <a:r>
              <a:rPr lang="en-US" sz="1900" dirty="0" err="1"/>
              <a:t>страницы</a:t>
            </a:r>
            <a:r>
              <a:rPr lang="en-US" sz="1900" dirty="0"/>
              <a:t>). - ISBN 978-5-04-109838-4. </a:t>
            </a:r>
            <a:r>
              <a:rPr lang="en-US" sz="2000" dirty="0"/>
              <a:t>-</a:t>
            </a:r>
            <a:r>
              <a:rPr lang="ru-RU" sz="2000" dirty="0"/>
              <a:t> Текст : непосредственный.</a:t>
            </a:r>
            <a:br>
              <a:rPr lang="ru-RU" sz="2000" dirty="0"/>
            </a:br>
            <a:r>
              <a:rPr lang="en-US" sz="1900" dirty="0"/>
              <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4282B301-5EE5-45C9-AEB8-2DB46542763A}"/>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896" r="1589"/>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A43083D4-D4F9-44AC-BEB5-D6AB4AE5D7BA}"/>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400" dirty="0" err="1"/>
              <a:t>Сонное</a:t>
            </a:r>
            <a:r>
              <a:rPr lang="en-US" sz="1400" dirty="0"/>
              <a:t> </a:t>
            </a:r>
            <a:r>
              <a:rPr lang="en-US" sz="1400" dirty="0" err="1"/>
              <a:t>спокойствие</a:t>
            </a:r>
            <a:r>
              <a:rPr lang="en-US" sz="1400" dirty="0"/>
              <a:t> </a:t>
            </a:r>
            <a:r>
              <a:rPr lang="en-US" sz="1400" dirty="0" err="1"/>
              <a:t>маленького</a:t>
            </a:r>
            <a:r>
              <a:rPr lang="en-US" sz="1400" dirty="0"/>
              <a:t> </a:t>
            </a:r>
            <a:r>
              <a:rPr lang="en-US" sz="1400" dirty="0" err="1"/>
              <a:t>французского</a:t>
            </a:r>
            <a:r>
              <a:rPr lang="en-US" sz="1400" dirty="0"/>
              <a:t> </a:t>
            </a:r>
            <a:r>
              <a:rPr lang="en-US" sz="1400" dirty="0" err="1"/>
              <a:t>городка</a:t>
            </a:r>
            <a:r>
              <a:rPr lang="en-US" sz="1400" dirty="0"/>
              <a:t> </a:t>
            </a:r>
            <a:r>
              <a:rPr lang="en-US" sz="1400" dirty="0" err="1"/>
              <a:t>нарушено</a:t>
            </a:r>
            <a:r>
              <a:rPr lang="en-US" sz="1400" dirty="0"/>
              <a:t> </a:t>
            </a:r>
            <a:r>
              <a:rPr lang="en-US" sz="1400" dirty="0" err="1"/>
              <a:t>приездом</a:t>
            </a:r>
            <a:r>
              <a:rPr lang="en-US" sz="1400" dirty="0"/>
              <a:t> </a:t>
            </a:r>
            <a:r>
              <a:rPr lang="en-US" sz="1400" dirty="0" err="1"/>
              <a:t>молодой</a:t>
            </a:r>
            <a:r>
              <a:rPr lang="en-US" sz="1400" dirty="0"/>
              <a:t> </a:t>
            </a:r>
            <a:r>
              <a:rPr lang="en-US" sz="1400" dirty="0" err="1"/>
              <a:t>женщины</a:t>
            </a:r>
            <a:r>
              <a:rPr lang="en-US" sz="1400" dirty="0"/>
              <a:t> </a:t>
            </a:r>
            <a:r>
              <a:rPr lang="en-US" sz="1400" dirty="0" err="1"/>
              <a:t>Вианн</a:t>
            </a:r>
            <a:r>
              <a:rPr lang="en-US" sz="1400" dirty="0"/>
              <a:t> и </a:t>
            </a:r>
            <a:r>
              <a:rPr lang="en-US" sz="1400" dirty="0" err="1"/>
              <a:t>ее</a:t>
            </a:r>
            <a:r>
              <a:rPr lang="en-US" sz="1400" dirty="0"/>
              <a:t> </a:t>
            </a:r>
            <a:r>
              <a:rPr lang="en-US" sz="1400" dirty="0" err="1"/>
              <a:t>дочери</a:t>
            </a:r>
            <a:r>
              <a:rPr lang="en-US" sz="1400" dirty="0"/>
              <a:t>. </a:t>
            </a:r>
            <a:r>
              <a:rPr lang="en-US" sz="1400" dirty="0" err="1"/>
              <a:t>Они</a:t>
            </a:r>
            <a:r>
              <a:rPr lang="en-US" sz="1400" dirty="0"/>
              <a:t> </a:t>
            </a:r>
            <a:r>
              <a:rPr lang="en-US" sz="1400" dirty="0" err="1"/>
              <a:t>появились</a:t>
            </a:r>
            <a:r>
              <a:rPr lang="en-US" sz="1400" dirty="0"/>
              <a:t> </a:t>
            </a:r>
            <a:r>
              <a:rPr lang="en-US" sz="1400" dirty="0" err="1"/>
              <a:t>вместе</a:t>
            </a:r>
            <a:r>
              <a:rPr lang="en-US" sz="1400" dirty="0"/>
              <a:t> с </a:t>
            </a:r>
            <a:r>
              <a:rPr lang="en-US" sz="1400" dirty="0" err="1"/>
              <a:t>шумным</a:t>
            </a:r>
            <a:r>
              <a:rPr lang="en-US" sz="1400" dirty="0"/>
              <a:t> и </a:t>
            </a:r>
            <a:r>
              <a:rPr lang="en-US" sz="1400" dirty="0" err="1"/>
              <a:t>ярким</a:t>
            </a:r>
            <a:r>
              <a:rPr lang="en-US" sz="1400" dirty="0"/>
              <a:t> </a:t>
            </a:r>
            <a:r>
              <a:rPr lang="en-US" sz="1400" dirty="0" err="1"/>
              <a:t>карнавальным</a:t>
            </a:r>
            <a:r>
              <a:rPr lang="en-US" sz="1400" dirty="0"/>
              <a:t> </a:t>
            </a:r>
            <a:r>
              <a:rPr lang="en-US" sz="1400" dirty="0" err="1"/>
              <a:t>шествием</a:t>
            </a:r>
            <a:r>
              <a:rPr lang="en-US" sz="1400" dirty="0"/>
              <a:t>, а </a:t>
            </a:r>
            <a:r>
              <a:rPr lang="en-US" sz="1400" dirty="0" err="1"/>
              <a:t>когда</a:t>
            </a:r>
            <a:r>
              <a:rPr lang="en-US" sz="1400" dirty="0"/>
              <a:t> </a:t>
            </a:r>
            <a:r>
              <a:rPr lang="en-US" sz="1400" dirty="0" err="1"/>
              <a:t>карнавал</a:t>
            </a:r>
            <a:r>
              <a:rPr lang="en-US" sz="1400" dirty="0"/>
              <a:t> </a:t>
            </a:r>
            <a:r>
              <a:rPr lang="en-US" sz="1400" dirty="0" err="1"/>
              <a:t>закончился</a:t>
            </a:r>
            <a:r>
              <a:rPr lang="en-US" sz="1400" dirty="0"/>
              <a:t>, </a:t>
            </a:r>
            <a:r>
              <a:rPr lang="en-US" sz="1400" dirty="0" err="1"/>
              <a:t>его</a:t>
            </a:r>
            <a:r>
              <a:rPr lang="en-US" sz="1400" dirty="0"/>
              <a:t> </a:t>
            </a:r>
            <a:r>
              <a:rPr lang="en-US" sz="1400" dirty="0" err="1"/>
              <a:t>светлая</a:t>
            </a:r>
            <a:r>
              <a:rPr lang="en-US" sz="1400" dirty="0"/>
              <a:t> </a:t>
            </a:r>
            <a:r>
              <a:rPr lang="en-US" sz="1400" dirty="0" err="1"/>
              <a:t>радость</a:t>
            </a:r>
            <a:r>
              <a:rPr lang="en-US" sz="1400" dirty="0"/>
              <a:t> </a:t>
            </a:r>
            <a:r>
              <a:rPr lang="en-US" sz="1400" dirty="0" err="1"/>
              <a:t>осталась</a:t>
            </a:r>
            <a:r>
              <a:rPr lang="en-US" sz="1400" dirty="0"/>
              <a:t> в </a:t>
            </a:r>
            <a:r>
              <a:rPr lang="en-US" sz="1400" dirty="0" err="1"/>
              <a:t>глазах</a:t>
            </a:r>
            <a:r>
              <a:rPr lang="en-US" sz="1400" dirty="0"/>
              <a:t> </a:t>
            </a:r>
            <a:r>
              <a:rPr lang="en-US" sz="1400" dirty="0" err="1"/>
              <a:t>Вианн</a:t>
            </a:r>
            <a:r>
              <a:rPr lang="en-US" sz="1400" dirty="0"/>
              <a:t>, </a:t>
            </a:r>
            <a:r>
              <a:rPr lang="en-US" sz="1400" dirty="0" err="1"/>
              <a:t>открывшей</a:t>
            </a:r>
            <a:r>
              <a:rPr lang="en-US" sz="1400" dirty="0"/>
              <a:t> </a:t>
            </a:r>
            <a:r>
              <a:rPr lang="en-US" sz="1400" dirty="0" err="1"/>
              <a:t>здесь</a:t>
            </a:r>
            <a:r>
              <a:rPr lang="en-US" sz="1400" dirty="0"/>
              <a:t> </a:t>
            </a:r>
            <a:r>
              <a:rPr lang="en-US" sz="1400" dirty="0" err="1"/>
              <a:t>свой</a:t>
            </a:r>
            <a:r>
              <a:rPr lang="en-US" sz="1400" dirty="0"/>
              <a:t> </a:t>
            </a:r>
            <a:r>
              <a:rPr lang="en-US" sz="1400" dirty="0" err="1"/>
              <a:t>Шоколадный</a:t>
            </a:r>
            <a:r>
              <a:rPr lang="en-US" sz="1400" dirty="0"/>
              <a:t> </a:t>
            </a:r>
            <a:r>
              <a:rPr lang="en-US" sz="1400" dirty="0" err="1"/>
              <a:t>магазин</a:t>
            </a:r>
            <a:r>
              <a:rPr lang="en-US" sz="1400" dirty="0"/>
              <a:t>. </a:t>
            </a:r>
            <a:r>
              <a:rPr lang="en-US" sz="1400" dirty="0" err="1"/>
              <a:t>Каким-то</a:t>
            </a:r>
            <a:r>
              <a:rPr lang="en-US" sz="1400" dirty="0"/>
              <a:t> </a:t>
            </a:r>
            <a:r>
              <a:rPr lang="en-US" sz="1400" dirty="0" err="1"/>
              <a:t>чудесным</a:t>
            </a:r>
            <a:r>
              <a:rPr lang="en-US" sz="1400" dirty="0"/>
              <a:t> </a:t>
            </a:r>
            <a:r>
              <a:rPr lang="en-US" sz="1400" dirty="0" err="1"/>
              <a:t>образом</a:t>
            </a:r>
            <a:r>
              <a:rPr lang="en-US" sz="1400" dirty="0"/>
              <a:t> </a:t>
            </a:r>
            <a:r>
              <a:rPr lang="en-US" sz="1400" dirty="0" err="1"/>
              <a:t>она</a:t>
            </a:r>
            <a:r>
              <a:rPr lang="en-US" sz="1400" dirty="0"/>
              <a:t> </a:t>
            </a:r>
            <a:r>
              <a:rPr lang="en-US" sz="1400" dirty="0" err="1"/>
              <a:t>узнает</a:t>
            </a:r>
            <a:r>
              <a:rPr lang="en-US" sz="1400" dirty="0"/>
              <a:t> о </a:t>
            </a:r>
            <a:r>
              <a:rPr lang="en-US" sz="1400" dirty="0" err="1"/>
              <a:t>сокровенных</a:t>
            </a:r>
            <a:r>
              <a:rPr lang="en-US" sz="1400" dirty="0"/>
              <a:t> </a:t>
            </a:r>
            <a:r>
              <a:rPr lang="en-US" sz="1400" dirty="0" err="1"/>
              <a:t>желаниях</a:t>
            </a:r>
            <a:r>
              <a:rPr lang="en-US" sz="1400" dirty="0"/>
              <a:t> </a:t>
            </a:r>
            <a:r>
              <a:rPr lang="en-US" sz="1400" dirty="0" err="1"/>
              <a:t>жителей</a:t>
            </a:r>
            <a:r>
              <a:rPr lang="en-US" sz="1400" dirty="0"/>
              <a:t> </a:t>
            </a:r>
            <a:r>
              <a:rPr lang="en-US" sz="1400" dirty="0" err="1"/>
              <a:t>городка</a:t>
            </a:r>
            <a:r>
              <a:rPr lang="en-US" sz="1400" dirty="0"/>
              <a:t> и </a:t>
            </a:r>
            <a:r>
              <a:rPr lang="en-US" sz="1400" dirty="0" err="1"/>
              <a:t>предлагает</a:t>
            </a:r>
            <a:r>
              <a:rPr lang="en-US" sz="1400" dirty="0"/>
              <a:t> </a:t>
            </a:r>
            <a:r>
              <a:rPr lang="en-US" sz="1400" dirty="0" err="1"/>
              <a:t>каждому</a:t>
            </a:r>
            <a:r>
              <a:rPr lang="en-US" sz="1400" dirty="0"/>
              <a:t> </a:t>
            </a:r>
            <a:r>
              <a:rPr lang="en-US" sz="1400" dirty="0" err="1"/>
              <a:t>именно</a:t>
            </a:r>
            <a:r>
              <a:rPr lang="en-US" sz="1400" dirty="0"/>
              <a:t> </a:t>
            </a:r>
            <a:r>
              <a:rPr lang="en-US" sz="1400" dirty="0" err="1"/>
              <a:t>такое</a:t>
            </a:r>
            <a:r>
              <a:rPr lang="en-US" sz="1400" dirty="0"/>
              <a:t> </a:t>
            </a:r>
            <a:r>
              <a:rPr lang="en-US" sz="1400" dirty="0" err="1"/>
              <a:t>шоколадное</a:t>
            </a:r>
            <a:r>
              <a:rPr lang="en-US" sz="1400" dirty="0"/>
              <a:t> </a:t>
            </a:r>
            <a:r>
              <a:rPr lang="en-US" sz="1400" dirty="0" err="1"/>
              <a:t>лакомство</a:t>
            </a:r>
            <a:r>
              <a:rPr lang="en-US" sz="1400" dirty="0"/>
              <a:t>, </a:t>
            </a:r>
            <a:r>
              <a:rPr lang="en-US" sz="1400" dirty="0" err="1"/>
              <a:t>которое</a:t>
            </a:r>
            <a:r>
              <a:rPr lang="en-US" sz="1400" dirty="0"/>
              <a:t> </a:t>
            </a:r>
            <a:r>
              <a:rPr lang="en-US" sz="1400" dirty="0" err="1"/>
              <a:t>заставляет</a:t>
            </a:r>
            <a:r>
              <a:rPr lang="en-US" sz="1400" dirty="0"/>
              <a:t> </a:t>
            </a:r>
            <a:r>
              <a:rPr lang="en-US" sz="1400" dirty="0" err="1"/>
              <a:t>его</a:t>
            </a:r>
            <a:r>
              <a:rPr lang="en-US" sz="1400" dirty="0"/>
              <a:t> </a:t>
            </a:r>
            <a:r>
              <a:rPr lang="en-US" sz="1400" dirty="0" err="1"/>
              <a:t>вновь</a:t>
            </a:r>
            <a:r>
              <a:rPr lang="en-US" sz="1400" dirty="0"/>
              <a:t> </a:t>
            </a:r>
            <a:r>
              <a:rPr lang="en-US" sz="1400" dirty="0" err="1"/>
              <a:t>почувствовать</a:t>
            </a:r>
            <a:r>
              <a:rPr lang="en-US" sz="1400" dirty="0"/>
              <a:t> </a:t>
            </a:r>
            <a:r>
              <a:rPr lang="en-US" sz="1400" dirty="0" err="1"/>
              <a:t>вкус</a:t>
            </a:r>
            <a:r>
              <a:rPr lang="en-US" sz="1400" dirty="0"/>
              <a:t> к </a:t>
            </a:r>
            <a:r>
              <a:rPr lang="en-US" sz="1400" dirty="0" err="1"/>
              <a:t>жизни</a:t>
            </a:r>
            <a:r>
              <a:rPr lang="en-US" sz="1400" dirty="0"/>
              <a:t>.</a:t>
            </a:r>
          </a:p>
          <a:p>
            <a:pPr marL="0" indent="0">
              <a:buNone/>
            </a:pPr>
            <a:r>
              <a:rPr lang="en-US" sz="1400" dirty="0"/>
              <a:t> </a:t>
            </a:r>
          </a:p>
          <a:p>
            <a:r>
              <a:rPr lang="en-US" sz="1400" dirty="0" err="1"/>
              <a:t>Экземпляры</a:t>
            </a:r>
            <a:endParaRPr lang="en-US" sz="1400" dirty="0"/>
          </a:p>
          <a:p>
            <a:r>
              <a:rPr lang="en-US" sz="1400" dirty="0"/>
              <a:t> ЦБ (1), Ф1 (1), Ф2 (1), Ф3 (1), Ф4 (1), Ф5 (1), Ф7 (1), Ф8 (1), Ф12 (1), Ф13 (1), Ф14 (1), Ф15 (1), Ф17 (1), Ф18 (1), Ф19 (1), Ф20 (1), Ф21 (1), Ф22 (1), Ф23 (1), Ф24 (1), ПВ (1), Ф25 (1), Ф26 (1), Ф28 (1), Ф30 (1)</a:t>
            </a:r>
          </a:p>
          <a:p>
            <a:endParaRPr lang="en-US" sz="1400" dirty="0"/>
          </a:p>
        </p:txBody>
      </p:sp>
    </p:spTree>
    <p:extLst>
      <p:ext uri="{BB962C8B-B14F-4D97-AF65-F5344CB8AC3E}">
        <p14:creationId xmlns:p14="http://schemas.microsoft.com/office/powerpoint/2010/main" xmlns="" val="3941509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BE882777-B1E5-4E7E-BA02-6B53F80A8DD8}"/>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1900" b="1" dirty="0" err="1"/>
              <a:t>Хартман</a:t>
            </a:r>
            <a:r>
              <a:rPr lang="en-US" sz="1900" b="1" dirty="0"/>
              <a:t>, Р. </a:t>
            </a:r>
            <a:r>
              <a:rPr lang="en-US" sz="1900" dirty="0"/>
              <a:t/>
            </a:r>
            <a:br>
              <a:rPr lang="en-US" sz="1900" dirty="0"/>
            </a:br>
            <a:r>
              <a:rPr lang="en-US" sz="1900" dirty="0"/>
              <a:t>    </a:t>
            </a:r>
            <a:r>
              <a:rPr lang="en-US" sz="1900" dirty="0" err="1"/>
              <a:t>Серафина</a:t>
            </a:r>
            <a:r>
              <a:rPr lang="en-US" sz="1900" dirty="0"/>
              <a:t> : [</a:t>
            </a:r>
            <a:r>
              <a:rPr lang="en-US" sz="1900" dirty="0" err="1"/>
              <a:t>роман</a:t>
            </a:r>
            <a:r>
              <a:rPr lang="en-US" sz="1900" dirty="0"/>
              <a:t> : 18+] / </a:t>
            </a:r>
            <a:r>
              <a:rPr lang="en-US" sz="1900" dirty="0" err="1"/>
              <a:t>Рэйчел</a:t>
            </a:r>
            <a:r>
              <a:rPr lang="en-US" sz="1900" dirty="0"/>
              <a:t> </a:t>
            </a:r>
            <a:r>
              <a:rPr lang="en-US" sz="1900" dirty="0" err="1"/>
              <a:t>Хартман</a:t>
            </a:r>
            <a:r>
              <a:rPr lang="en-US" sz="1900" dirty="0"/>
              <a:t> ; [</a:t>
            </a:r>
            <a:r>
              <a:rPr lang="en-US" sz="1900" dirty="0" err="1"/>
              <a:t>пер</a:t>
            </a:r>
            <a:r>
              <a:rPr lang="en-US" sz="1900" dirty="0"/>
              <a:t>. с </a:t>
            </a:r>
            <a:r>
              <a:rPr lang="en-US" sz="1900" dirty="0" err="1"/>
              <a:t>англ</a:t>
            </a:r>
            <a:r>
              <a:rPr lang="en-US" sz="1900" dirty="0"/>
              <a:t>. </a:t>
            </a:r>
            <a:r>
              <a:rPr lang="ru-RU" sz="1900" dirty="0"/>
              <a:t/>
            </a:r>
            <a:br>
              <a:rPr lang="ru-RU" sz="1900" dirty="0"/>
            </a:br>
            <a:r>
              <a:rPr lang="en-US" sz="1900" dirty="0"/>
              <a:t>Е. </a:t>
            </a:r>
            <a:r>
              <a:rPr lang="en-US" sz="1900" dirty="0" err="1"/>
              <a:t>Сибуль</a:t>
            </a:r>
            <a:r>
              <a:rPr lang="en-US" sz="1900" dirty="0"/>
              <a:t>]. - М</a:t>
            </a:r>
            <a:r>
              <a:rPr lang="ru-RU" sz="1900" dirty="0" err="1"/>
              <a:t>осква</a:t>
            </a:r>
            <a:r>
              <a:rPr lang="en-US" sz="1900" dirty="0"/>
              <a:t> : Freedom : </a:t>
            </a:r>
            <a:r>
              <a:rPr lang="en-US" sz="1900" dirty="0" err="1"/>
              <a:t>Эксмо</a:t>
            </a:r>
            <a:r>
              <a:rPr lang="en-US" sz="1900" dirty="0"/>
              <a:t>, 2019. - 512 с. - (Young adult. </a:t>
            </a:r>
            <a:r>
              <a:rPr lang="en-US" sz="1900" dirty="0" err="1"/>
              <a:t>Бестселлеры</a:t>
            </a:r>
            <a:r>
              <a:rPr lang="en-US" sz="1900" dirty="0"/>
              <a:t>). - ISBN 978-5-04-105518-9.</a:t>
            </a:r>
            <a:r>
              <a:rPr lang="en-US" sz="2000" dirty="0"/>
              <a:t> -</a:t>
            </a:r>
            <a:r>
              <a:rPr lang="ru-RU" sz="2000" dirty="0"/>
              <a:t> Текст : непосредственный.</a:t>
            </a:r>
            <a:br>
              <a:rPr lang="ru-RU" sz="2000" dirty="0"/>
            </a:br>
            <a:r>
              <a:rPr lang="en-US" sz="1900" dirty="0"/>
              <a:t/>
            </a:r>
            <a:br>
              <a:rPr lang="en-US" sz="1900" dirty="0"/>
            </a:br>
            <a:endParaRPr lang="en-US" sz="19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19D08ADB-1802-4788-A9FD-977B22518E77}"/>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6220"/>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7317FE8-1FA3-4E53-8FAB-DC560A7E3768}"/>
              </a:ext>
            </a:extLst>
          </p:cNvPr>
          <p:cNvSpPr>
            <a:spLocks noGrp="1"/>
          </p:cNvSpPr>
          <p:nvPr>
            <p:ph sz="half" idx="2"/>
          </p:nvPr>
        </p:nvSpPr>
        <p:spPr>
          <a:xfrm>
            <a:off x="4553734" y="1981200"/>
            <a:ext cx="7320766" cy="4328336"/>
          </a:xfrm>
        </p:spPr>
        <p:txBody>
          <a:bodyPr vert="horz" lIns="91440" tIns="45720" rIns="91440" bIns="45720" rtlCol="0">
            <a:normAutofit/>
          </a:bodyPr>
          <a:lstStyle/>
          <a:p>
            <a:pPr marL="0" indent="0">
              <a:buNone/>
            </a:pPr>
            <a:endParaRPr lang="en-US" sz="1100" dirty="0"/>
          </a:p>
          <a:p>
            <a:r>
              <a:rPr lang="en-US" sz="1400" dirty="0" err="1"/>
              <a:t>Лучшая</a:t>
            </a:r>
            <a:r>
              <a:rPr lang="en-US" sz="1400" dirty="0"/>
              <a:t> </a:t>
            </a:r>
            <a:r>
              <a:rPr lang="en-US" sz="1400" dirty="0" err="1"/>
              <a:t>молодежная</a:t>
            </a:r>
            <a:r>
              <a:rPr lang="en-US" sz="1400" dirty="0"/>
              <a:t> </a:t>
            </a:r>
            <a:r>
              <a:rPr lang="en-US" sz="1400" dirty="0" err="1"/>
              <a:t>книга</a:t>
            </a:r>
            <a:r>
              <a:rPr lang="en-US" sz="1400" dirty="0"/>
              <a:t> </a:t>
            </a:r>
            <a:r>
              <a:rPr lang="en-US" sz="1400" dirty="0" err="1"/>
              <a:t>года</a:t>
            </a:r>
            <a:r>
              <a:rPr lang="en-US" sz="1400" dirty="0"/>
              <a:t> </a:t>
            </a:r>
            <a:r>
              <a:rPr lang="en-US" sz="1400" dirty="0" err="1"/>
              <a:t>по</a:t>
            </a:r>
            <a:r>
              <a:rPr lang="en-US" sz="1400" dirty="0"/>
              <a:t> </a:t>
            </a:r>
            <a:r>
              <a:rPr lang="en-US" sz="1400" dirty="0" err="1"/>
              <a:t>версии</a:t>
            </a:r>
            <a:r>
              <a:rPr lang="en-US" sz="1400" dirty="0"/>
              <a:t> "</a:t>
            </a:r>
            <a:r>
              <a:rPr lang="en-US" sz="1400" dirty="0" err="1"/>
              <a:t>Kirkus</a:t>
            </a:r>
            <a:r>
              <a:rPr lang="en-US" sz="1400" dirty="0"/>
              <a:t> Reviews"</a:t>
            </a:r>
            <a:r>
              <a:rPr lang="ru-RU" sz="1400" dirty="0"/>
              <a:t>.</a:t>
            </a:r>
            <a:endParaRPr lang="en-US" sz="1400" dirty="0"/>
          </a:p>
          <a:p>
            <a:r>
              <a:rPr lang="en-US" sz="1400" dirty="0" err="1"/>
              <a:t>Лучшая</a:t>
            </a:r>
            <a:r>
              <a:rPr lang="en-US" sz="1400" dirty="0"/>
              <a:t> </a:t>
            </a:r>
            <a:r>
              <a:rPr lang="en-US" sz="1400" dirty="0" err="1"/>
              <a:t>молодежная</a:t>
            </a:r>
            <a:r>
              <a:rPr lang="en-US" sz="1400" dirty="0"/>
              <a:t> </a:t>
            </a:r>
            <a:r>
              <a:rPr lang="en-US" sz="1400" dirty="0" err="1"/>
              <a:t>книга</a:t>
            </a:r>
            <a:r>
              <a:rPr lang="en-US" sz="1400" dirty="0"/>
              <a:t> </a:t>
            </a:r>
            <a:r>
              <a:rPr lang="en-US" sz="1400" dirty="0" err="1"/>
              <a:t>года</a:t>
            </a:r>
            <a:r>
              <a:rPr lang="en-US" sz="1400" dirty="0"/>
              <a:t> </a:t>
            </a:r>
            <a:r>
              <a:rPr lang="en-US" sz="1400" dirty="0" err="1"/>
              <a:t>по</a:t>
            </a:r>
            <a:r>
              <a:rPr lang="en-US" sz="1400" dirty="0"/>
              <a:t> </a:t>
            </a:r>
            <a:r>
              <a:rPr lang="en-US" sz="1400" dirty="0" err="1"/>
              <a:t>версии</a:t>
            </a:r>
            <a:r>
              <a:rPr lang="en-US" sz="1400" dirty="0"/>
              <a:t> "School Library Journal"</a:t>
            </a:r>
            <a:r>
              <a:rPr lang="ru-RU" sz="1400" dirty="0"/>
              <a:t>.</a:t>
            </a:r>
            <a:endParaRPr lang="en-US" sz="1400" dirty="0"/>
          </a:p>
          <a:p>
            <a:r>
              <a:rPr lang="en-US" sz="1400" dirty="0" err="1"/>
              <a:t>Премия</a:t>
            </a:r>
            <a:r>
              <a:rPr lang="en-US" sz="1400" dirty="0"/>
              <a:t> </a:t>
            </a:r>
            <a:r>
              <a:rPr lang="en-US" sz="1400" dirty="0" err="1"/>
              <a:t>Уильяма</a:t>
            </a:r>
            <a:r>
              <a:rPr lang="en-US" sz="1400" dirty="0"/>
              <a:t> </a:t>
            </a:r>
            <a:r>
              <a:rPr lang="en-US" sz="1400" dirty="0" err="1"/>
              <a:t>Морриса</a:t>
            </a:r>
            <a:r>
              <a:rPr lang="en-US" sz="1400" dirty="0"/>
              <a:t> </a:t>
            </a:r>
            <a:r>
              <a:rPr lang="en-US" sz="1400" dirty="0" err="1"/>
              <a:t>за</a:t>
            </a:r>
            <a:r>
              <a:rPr lang="en-US" sz="1400" dirty="0"/>
              <a:t> </a:t>
            </a:r>
            <a:r>
              <a:rPr lang="en-US" sz="1400" dirty="0" err="1"/>
              <a:t>лучший</a:t>
            </a:r>
            <a:r>
              <a:rPr lang="en-US" sz="1400" dirty="0"/>
              <a:t> </a:t>
            </a:r>
            <a:r>
              <a:rPr lang="en-US" sz="1400" dirty="0" err="1"/>
              <a:t>дебютный</a:t>
            </a:r>
            <a:r>
              <a:rPr lang="en-US" sz="1400" dirty="0"/>
              <a:t> </a:t>
            </a:r>
            <a:r>
              <a:rPr lang="en-US" sz="1400" dirty="0" err="1"/>
              <a:t>роман</a:t>
            </a:r>
            <a:r>
              <a:rPr lang="en-US" sz="1400" dirty="0"/>
              <a:t> </a:t>
            </a:r>
            <a:r>
              <a:rPr lang="en-US" sz="1400" dirty="0" err="1"/>
              <a:t>для</a:t>
            </a:r>
            <a:r>
              <a:rPr lang="en-US" sz="1400" dirty="0"/>
              <a:t> </a:t>
            </a:r>
            <a:r>
              <a:rPr lang="en-US" sz="1400" dirty="0" err="1"/>
              <a:t>молодежи</a:t>
            </a:r>
            <a:r>
              <a:rPr lang="ru-RU" sz="1400" dirty="0"/>
              <a:t>.</a:t>
            </a:r>
            <a:endParaRPr lang="en-US" sz="1400" dirty="0"/>
          </a:p>
          <a:p>
            <a:r>
              <a:rPr lang="en-US" sz="1400" dirty="0" err="1"/>
              <a:t>Премия</a:t>
            </a:r>
            <a:r>
              <a:rPr lang="en-US" sz="1400" dirty="0"/>
              <a:t> Cybil </a:t>
            </a:r>
            <a:r>
              <a:rPr lang="en-US" sz="1400" dirty="0" err="1"/>
              <a:t>за</a:t>
            </a:r>
            <a:r>
              <a:rPr lang="en-US" sz="1400" dirty="0"/>
              <a:t> </a:t>
            </a:r>
            <a:r>
              <a:rPr lang="en-US" sz="1400" dirty="0" err="1"/>
              <a:t>лучшее</a:t>
            </a:r>
            <a:r>
              <a:rPr lang="en-US" sz="1400" dirty="0"/>
              <a:t> </a:t>
            </a:r>
            <a:r>
              <a:rPr lang="en-US" sz="1400" dirty="0" err="1"/>
              <a:t>молодежное</a:t>
            </a:r>
            <a:r>
              <a:rPr lang="en-US" sz="1400" dirty="0"/>
              <a:t> </a:t>
            </a:r>
            <a:r>
              <a:rPr lang="en-US" sz="1400" dirty="0" err="1"/>
              <a:t>фэнтези</a:t>
            </a:r>
            <a:r>
              <a:rPr lang="ru-RU" sz="1400" dirty="0"/>
              <a:t>.</a:t>
            </a:r>
            <a:endParaRPr lang="en-US" sz="1400" dirty="0"/>
          </a:p>
          <a:p>
            <a:r>
              <a:rPr lang="en-US" sz="1400" dirty="0" err="1"/>
              <a:t>Серафина</a:t>
            </a:r>
            <a:r>
              <a:rPr lang="en-US" sz="1400" dirty="0"/>
              <a:t> - </a:t>
            </a:r>
            <a:r>
              <a:rPr lang="en-US" sz="1400" dirty="0" err="1"/>
              <a:t>полукровка</a:t>
            </a:r>
            <a:r>
              <a:rPr lang="en-US" sz="1400" dirty="0"/>
              <a:t> и </a:t>
            </a:r>
            <a:r>
              <a:rPr lang="en-US" sz="1400" dirty="0" err="1"/>
              <a:t>наполовину</a:t>
            </a:r>
            <a:r>
              <a:rPr lang="en-US" sz="1400" dirty="0"/>
              <a:t> </a:t>
            </a:r>
            <a:r>
              <a:rPr lang="en-US" sz="1400" dirty="0" err="1"/>
              <a:t>дракон</a:t>
            </a:r>
            <a:r>
              <a:rPr lang="en-US" sz="1400" dirty="0"/>
              <a:t>. </a:t>
            </a:r>
            <a:r>
              <a:rPr lang="en-US" sz="1400" dirty="0" err="1"/>
              <a:t>Мать</a:t>
            </a:r>
            <a:r>
              <a:rPr lang="en-US" sz="1400" dirty="0"/>
              <a:t> </a:t>
            </a:r>
            <a:r>
              <a:rPr lang="en-US" sz="1400" dirty="0" err="1"/>
              <a:t>девушки</a:t>
            </a:r>
            <a:r>
              <a:rPr lang="en-US" sz="1400" dirty="0"/>
              <a:t> </a:t>
            </a:r>
            <a:r>
              <a:rPr lang="en-US" sz="1400" dirty="0" err="1"/>
              <a:t>нарушила</a:t>
            </a:r>
            <a:r>
              <a:rPr lang="en-US" sz="1400" dirty="0"/>
              <a:t> </a:t>
            </a:r>
            <a:r>
              <a:rPr lang="en-US" sz="1400" dirty="0" err="1"/>
              <a:t>древний</a:t>
            </a:r>
            <a:r>
              <a:rPr lang="en-US" sz="1400" dirty="0"/>
              <a:t> </a:t>
            </a:r>
            <a:r>
              <a:rPr lang="en-US" sz="1400" dirty="0" err="1"/>
              <a:t>закон</a:t>
            </a:r>
            <a:r>
              <a:rPr lang="en-US" sz="1400" dirty="0"/>
              <a:t>, </a:t>
            </a:r>
            <a:r>
              <a:rPr lang="en-US" sz="1400" dirty="0" err="1"/>
              <a:t>выйдя</a:t>
            </a:r>
            <a:r>
              <a:rPr lang="en-US" sz="1400" dirty="0"/>
              <a:t> </a:t>
            </a:r>
            <a:r>
              <a:rPr lang="en-US" sz="1400" dirty="0" err="1"/>
              <a:t>замуж</a:t>
            </a:r>
            <a:r>
              <a:rPr lang="en-US" sz="1400" dirty="0"/>
              <a:t> </a:t>
            </a:r>
            <a:r>
              <a:rPr lang="en-US" sz="1400" dirty="0" err="1"/>
              <a:t>за</a:t>
            </a:r>
            <a:r>
              <a:rPr lang="en-US" sz="1400" dirty="0"/>
              <a:t> </a:t>
            </a:r>
            <a:r>
              <a:rPr lang="en-US" sz="1400" dirty="0" err="1"/>
              <a:t>человека</a:t>
            </a:r>
            <a:r>
              <a:rPr lang="en-US" sz="1400" dirty="0"/>
              <a:t>. В </a:t>
            </a:r>
            <a:r>
              <a:rPr lang="en-US" sz="1400" dirty="0" err="1"/>
              <a:t>мире</a:t>
            </a:r>
            <a:r>
              <a:rPr lang="en-US" sz="1400" dirty="0"/>
              <a:t>, </a:t>
            </a:r>
            <a:r>
              <a:rPr lang="en-US" sz="1400" dirty="0" err="1"/>
              <a:t>где</a:t>
            </a:r>
            <a:r>
              <a:rPr lang="en-US" sz="1400" dirty="0"/>
              <a:t> </a:t>
            </a:r>
            <a:r>
              <a:rPr lang="en-US" sz="1400" dirty="0" err="1"/>
              <a:t>людям</a:t>
            </a:r>
            <a:r>
              <a:rPr lang="en-US" sz="1400" dirty="0"/>
              <a:t> и </a:t>
            </a:r>
            <a:r>
              <a:rPr lang="en-US" sz="1400" dirty="0" err="1"/>
              <a:t>драконам</a:t>
            </a:r>
            <a:r>
              <a:rPr lang="en-US" sz="1400" dirty="0"/>
              <a:t> </a:t>
            </a:r>
            <a:r>
              <a:rPr lang="en-US" sz="1400" dirty="0" err="1"/>
              <a:t>запрещено</a:t>
            </a:r>
            <a:r>
              <a:rPr lang="en-US" sz="1400" dirty="0"/>
              <a:t> </a:t>
            </a:r>
            <a:r>
              <a:rPr lang="en-US" sz="1400" dirty="0" err="1"/>
              <a:t>испытывать</a:t>
            </a:r>
            <a:r>
              <a:rPr lang="en-US" sz="1400" dirty="0"/>
              <a:t> </a:t>
            </a:r>
            <a:r>
              <a:rPr lang="en-US" sz="1400" dirty="0" err="1"/>
              <a:t>друг</a:t>
            </a:r>
            <a:r>
              <a:rPr lang="en-US" sz="1400" dirty="0"/>
              <a:t> к </a:t>
            </a:r>
            <a:r>
              <a:rPr lang="en-US" sz="1400" dirty="0" err="1"/>
              <a:t>другу</a:t>
            </a:r>
            <a:r>
              <a:rPr lang="en-US" sz="1400" dirty="0"/>
              <a:t> </a:t>
            </a:r>
            <a:r>
              <a:rPr lang="en-US" sz="1400" dirty="0" err="1"/>
              <a:t>чувства</a:t>
            </a:r>
            <a:r>
              <a:rPr lang="en-US" sz="1400" dirty="0"/>
              <a:t>, - </a:t>
            </a:r>
            <a:r>
              <a:rPr lang="en-US" sz="1400" dirty="0" err="1"/>
              <a:t>это</a:t>
            </a:r>
            <a:r>
              <a:rPr lang="en-US" sz="1400" dirty="0"/>
              <a:t> </a:t>
            </a:r>
            <a:r>
              <a:rPr lang="en-US" sz="1400" dirty="0" err="1"/>
              <a:t>страшное</a:t>
            </a:r>
            <a:r>
              <a:rPr lang="en-US" sz="1400" dirty="0"/>
              <a:t> </a:t>
            </a:r>
            <a:r>
              <a:rPr lang="en-US" sz="1400" dirty="0" err="1"/>
              <a:t>преступление</a:t>
            </a:r>
            <a:r>
              <a:rPr lang="en-US" sz="1400" dirty="0"/>
              <a:t>. </a:t>
            </a:r>
          </a:p>
          <a:p>
            <a:r>
              <a:rPr lang="en-US" sz="1400" dirty="0" err="1"/>
              <a:t>Драконы</a:t>
            </a:r>
            <a:r>
              <a:rPr lang="en-US" sz="1400" dirty="0"/>
              <a:t> </a:t>
            </a:r>
            <a:r>
              <a:rPr lang="en-US" sz="1400" dirty="0" err="1"/>
              <a:t>презирают</a:t>
            </a:r>
            <a:r>
              <a:rPr lang="en-US" sz="1400" dirty="0"/>
              <a:t> </a:t>
            </a:r>
            <a:r>
              <a:rPr lang="en-US" sz="1400" dirty="0" err="1"/>
              <a:t>людской</a:t>
            </a:r>
            <a:r>
              <a:rPr lang="en-US" sz="1400" dirty="0"/>
              <a:t> </a:t>
            </a:r>
            <a:r>
              <a:rPr lang="en-US" sz="1400" dirty="0" err="1"/>
              <a:t>род</a:t>
            </a:r>
            <a:r>
              <a:rPr lang="en-US" sz="1400" dirty="0"/>
              <a:t>. А </a:t>
            </a:r>
            <a:r>
              <a:rPr lang="en-US" sz="1400" dirty="0" err="1"/>
              <a:t>проявление</a:t>
            </a:r>
            <a:r>
              <a:rPr lang="en-US" sz="1400" dirty="0"/>
              <a:t> </a:t>
            </a:r>
            <a:r>
              <a:rPr lang="en-US" sz="1400" dirty="0" err="1"/>
              <a:t>любви</a:t>
            </a:r>
            <a:r>
              <a:rPr lang="en-US" sz="1400" dirty="0"/>
              <a:t> </a:t>
            </a:r>
            <a:r>
              <a:rPr lang="en-US" sz="1400" dirty="0" err="1"/>
              <a:t>считают</a:t>
            </a:r>
            <a:r>
              <a:rPr lang="en-US" sz="1400" dirty="0"/>
              <a:t> и </a:t>
            </a:r>
            <a:r>
              <a:rPr lang="en-US" sz="1400" dirty="0" err="1"/>
              <a:t>вовсе</a:t>
            </a:r>
            <a:r>
              <a:rPr lang="en-US" sz="1400" dirty="0"/>
              <a:t> </a:t>
            </a:r>
            <a:r>
              <a:rPr lang="en-US" sz="1400" dirty="0" err="1"/>
              <a:t>слабостью</a:t>
            </a:r>
            <a:r>
              <a:rPr lang="en-US" sz="1400" dirty="0"/>
              <a:t>. </a:t>
            </a:r>
            <a:r>
              <a:rPr lang="en-US" sz="1400" dirty="0" err="1"/>
              <a:t>Раздираемая</a:t>
            </a:r>
            <a:r>
              <a:rPr lang="en-US" sz="1400" dirty="0"/>
              <a:t> </a:t>
            </a:r>
            <a:r>
              <a:rPr lang="en-US" sz="1400" dirty="0" err="1"/>
              <a:t>противоречиями</a:t>
            </a:r>
            <a:r>
              <a:rPr lang="en-US" sz="1400" dirty="0"/>
              <a:t>, </a:t>
            </a:r>
            <a:r>
              <a:rPr lang="en-US" sz="1400" dirty="0" err="1"/>
              <a:t>ведущая</a:t>
            </a:r>
            <a:r>
              <a:rPr lang="en-US" sz="1400" dirty="0"/>
              <a:t> </a:t>
            </a:r>
            <a:r>
              <a:rPr lang="en-US" sz="1400" dirty="0" err="1"/>
              <a:t>двойную</a:t>
            </a:r>
            <a:r>
              <a:rPr lang="en-US" sz="1400" dirty="0"/>
              <a:t> </a:t>
            </a:r>
            <a:r>
              <a:rPr lang="en-US" sz="1400" dirty="0" err="1"/>
              <a:t>жизнь</a:t>
            </a:r>
            <a:r>
              <a:rPr lang="en-US" sz="1400" dirty="0"/>
              <a:t> </a:t>
            </a:r>
            <a:r>
              <a:rPr lang="en-US" sz="1400" dirty="0" err="1"/>
              <a:t>Серафина</a:t>
            </a:r>
            <a:r>
              <a:rPr lang="en-US" sz="1400" dirty="0"/>
              <a:t> </a:t>
            </a:r>
            <a:r>
              <a:rPr lang="en-US" sz="1400" dirty="0" err="1"/>
              <a:t>понимает</a:t>
            </a:r>
            <a:r>
              <a:rPr lang="en-US" sz="1400" dirty="0"/>
              <a:t>, </a:t>
            </a:r>
            <a:r>
              <a:rPr lang="en-US" sz="1400" dirty="0" err="1"/>
              <a:t>что</a:t>
            </a:r>
            <a:r>
              <a:rPr lang="en-US" sz="1400" dirty="0"/>
              <a:t> </a:t>
            </a:r>
            <a:r>
              <a:rPr lang="en-US" sz="1400" dirty="0" err="1"/>
              <a:t>только</a:t>
            </a:r>
            <a:r>
              <a:rPr lang="en-US" sz="1400" dirty="0"/>
              <a:t> </a:t>
            </a:r>
            <a:r>
              <a:rPr lang="en-US" sz="1400" dirty="0" err="1"/>
              <a:t>ей</a:t>
            </a:r>
            <a:r>
              <a:rPr lang="en-US" sz="1400" dirty="0"/>
              <a:t> </a:t>
            </a:r>
            <a:r>
              <a:rPr lang="en-US" sz="1400" dirty="0" err="1"/>
              <a:t>под</a:t>
            </a:r>
            <a:r>
              <a:rPr lang="en-US" sz="1400" dirty="0"/>
              <a:t> </a:t>
            </a:r>
            <a:r>
              <a:rPr lang="en-US" sz="1400" dirty="0" err="1"/>
              <a:t>силу</a:t>
            </a:r>
            <a:r>
              <a:rPr lang="en-US" sz="1400" dirty="0"/>
              <a:t> </a:t>
            </a:r>
            <a:r>
              <a:rPr lang="en-US" sz="1400" dirty="0" err="1"/>
              <a:t>положить</a:t>
            </a:r>
            <a:r>
              <a:rPr lang="en-US" sz="1400" dirty="0"/>
              <a:t> </a:t>
            </a:r>
            <a:r>
              <a:rPr lang="en-US" sz="1400" dirty="0" err="1"/>
              <a:t>вековой</a:t>
            </a:r>
            <a:r>
              <a:rPr lang="en-US" sz="1400" dirty="0"/>
              <a:t> </a:t>
            </a:r>
            <a:r>
              <a:rPr lang="en-US" sz="1400" dirty="0" err="1"/>
              <a:t>вражде</a:t>
            </a:r>
            <a:r>
              <a:rPr lang="en-US" sz="1400" dirty="0"/>
              <a:t> </a:t>
            </a:r>
            <a:r>
              <a:rPr lang="en-US" sz="1400" dirty="0" err="1"/>
              <a:t>людей</a:t>
            </a:r>
            <a:r>
              <a:rPr lang="en-US" sz="1400" dirty="0"/>
              <a:t> и </a:t>
            </a:r>
            <a:r>
              <a:rPr lang="en-US" sz="1400" dirty="0" err="1"/>
              <a:t>драконов</a:t>
            </a:r>
            <a:r>
              <a:rPr lang="en-US" sz="1400" dirty="0"/>
              <a:t>. И </a:t>
            </a:r>
            <a:r>
              <a:rPr lang="en-US" sz="1400" dirty="0" err="1"/>
              <a:t>для</a:t>
            </a:r>
            <a:r>
              <a:rPr lang="en-US" sz="1400" dirty="0"/>
              <a:t> </a:t>
            </a:r>
            <a:r>
              <a:rPr lang="en-US" sz="1400" dirty="0" err="1"/>
              <a:t>этого</a:t>
            </a:r>
            <a:r>
              <a:rPr lang="en-US" sz="1400" dirty="0"/>
              <a:t> </a:t>
            </a:r>
            <a:r>
              <a:rPr lang="en-US" sz="1400" dirty="0" err="1"/>
              <a:t>девушка</a:t>
            </a:r>
            <a:r>
              <a:rPr lang="en-US" sz="1400" dirty="0"/>
              <a:t> </a:t>
            </a:r>
            <a:r>
              <a:rPr lang="en-US" sz="1400" dirty="0" err="1"/>
              <a:t>не</a:t>
            </a:r>
            <a:r>
              <a:rPr lang="en-US" sz="1400" dirty="0"/>
              <a:t> </a:t>
            </a:r>
            <a:r>
              <a:rPr lang="en-US" sz="1400" dirty="0" err="1"/>
              <a:t>пожалеет</a:t>
            </a:r>
            <a:r>
              <a:rPr lang="en-US" sz="1400" dirty="0"/>
              <a:t> </a:t>
            </a:r>
            <a:r>
              <a:rPr lang="en-US" sz="1400" dirty="0" err="1"/>
              <a:t>буквально</a:t>
            </a:r>
            <a:r>
              <a:rPr lang="en-US" sz="1400" dirty="0"/>
              <a:t> </a:t>
            </a:r>
            <a:r>
              <a:rPr lang="en-US" sz="1400" dirty="0" err="1"/>
              <a:t>ничего</a:t>
            </a:r>
            <a:r>
              <a:rPr lang="en-US" sz="1400" dirty="0"/>
              <a:t>...</a:t>
            </a:r>
          </a:p>
          <a:p>
            <a:r>
              <a:rPr lang="en-US" sz="1400" dirty="0" err="1"/>
              <a:t>Экземпляры</a:t>
            </a:r>
            <a:endParaRPr lang="en-US" sz="1400" dirty="0"/>
          </a:p>
          <a:p>
            <a:r>
              <a:rPr lang="en-US" sz="1400" dirty="0"/>
              <a:t> ЦБ (1), Ф1 (1), Ф2 (1), Ф3 (1), Ф4 (1), Ф5 (1), Ф7 (1), Ф8 (1), Ф12 (1), Ф13 (1), Ф14 (1), Ф15 (1), Ф17 (1), Ф18 (1), Ф19 (1), Ф20 (1), Ф21 (1), Ф22 (1), Ф23 (1), Ф24 (1), ПВ (1), Ф25 (1), Ф26 (1), Ф28 (1), Ф30 (1)</a:t>
            </a:r>
          </a:p>
        </p:txBody>
      </p:sp>
    </p:spTree>
    <p:extLst>
      <p:ext uri="{BB962C8B-B14F-4D97-AF65-F5344CB8AC3E}">
        <p14:creationId xmlns:p14="http://schemas.microsoft.com/office/powerpoint/2010/main" xmlns="" val="1643782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5AE16E62-CC6C-4977-AF34-AEC9F07F9A96}"/>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dirty="0" err="1"/>
              <a:t>Чиж</a:t>
            </a:r>
            <a:r>
              <a:rPr lang="en-US" sz="2200" b="1" dirty="0"/>
              <a:t>, А. </a:t>
            </a:r>
            <a:r>
              <a:rPr lang="en-US" sz="2200" dirty="0"/>
              <a:t/>
            </a:r>
            <a:br>
              <a:rPr lang="en-US" sz="2200" dirty="0"/>
            </a:br>
            <a:r>
              <a:rPr lang="en-US" sz="2200" dirty="0"/>
              <a:t>    </a:t>
            </a:r>
            <a:r>
              <a:rPr lang="en-US" sz="2200" dirty="0" err="1"/>
              <a:t>Мёртв</a:t>
            </a:r>
            <a:r>
              <a:rPr lang="en-US" sz="2200" dirty="0"/>
              <a:t> </a:t>
            </a:r>
            <a:r>
              <a:rPr lang="en-US" sz="2200" dirty="0" err="1"/>
              <a:t>только</a:t>
            </a:r>
            <a:r>
              <a:rPr lang="en-US" sz="2200" dirty="0"/>
              <a:t> </a:t>
            </a:r>
            <a:r>
              <a:rPr lang="en-US" sz="2200" dirty="0" err="1"/>
              <a:t>дважды</a:t>
            </a:r>
            <a:r>
              <a:rPr lang="en-US" sz="2200" dirty="0"/>
              <a:t> : [</a:t>
            </a:r>
            <a:r>
              <a:rPr lang="en-US" sz="2200" dirty="0" err="1"/>
              <a:t>роман</a:t>
            </a:r>
            <a:r>
              <a:rPr lang="en-US" sz="2200" dirty="0"/>
              <a:t> : 16+] / </a:t>
            </a:r>
            <a:r>
              <a:rPr lang="en-US" sz="2200" dirty="0" err="1"/>
              <a:t>Антон</a:t>
            </a:r>
            <a:r>
              <a:rPr lang="en-US" sz="2200" dirty="0"/>
              <a:t> </a:t>
            </a:r>
            <a:r>
              <a:rPr lang="en-US" sz="2200" dirty="0" err="1"/>
              <a:t>Чиж</a:t>
            </a:r>
            <a:r>
              <a:rPr lang="en-US" sz="2200" dirty="0"/>
              <a:t>. - М</a:t>
            </a:r>
            <a:r>
              <a:rPr lang="ru-RU" sz="2200" dirty="0" err="1"/>
              <a:t>осква</a:t>
            </a:r>
            <a:r>
              <a:rPr lang="en-US" sz="2200" dirty="0"/>
              <a:t> : </a:t>
            </a:r>
            <a:r>
              <a:rPr lang="en-US" sz="2200" dirty="0" err="1"/>
              <a:t>Эксмо</a:t>
            </a:r>
            <a:r>
              <a:rPr lang="en-US" sz="2200" dirty="0"/>
              <a:t>, 2019. - 448 с. - (</a:t>
            </a:r>
            <a:r>
              <a:rPr lang="en-US" sz="2200" dirty="0" err="1"/>
              <a:t>Шпионский</a:t>
            </a:r>
            <a:r>
              <a:rPr lang="en-US" sz="2200" dirty="0"/>
              <a:t> </a:t>
            </a:r>
            <a:r>
              <a:rPr lang="en-US" sz="2200" dirty="0" err="1"/>
              <a:t>триллер</a:t>
            </a:r>
            <a:r>
              <a:rPr lang="en-US" sz="2200" dirty="0"/>
              <a:t>). - ISBN 978-5-04-098242-4. -</a:t>
            </a:r>
            <a:r>
              <a:rPr lang="ru-RU" sz="2200" dirty="0"/>
              <a:t> Текст : непосредственный.</a:t>
            </a:r>
            <a:r>
              <a:rPr lang="ru-RU" sz="2400" dirty="0"/>
              <a:t/>
            </a:r>
            <a:br>
              <a:rPr lang="ru-RU" sz="2400" dirty="0"/>
            </a:br>
            <a:r>
              <a:rPr lang="en-US" sz="2200" dirty="0"/>
              <a:t/>
            </a:r>
            <a:br>
              <a:rPr lang="en-US" sz="2200" dirty="0"/>
            </a:br>
            <a:endParaRPr lang="en-US" sz="2200" dirty="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5DD92440-4E80-4F5F-84C2-B7E3775B27C4}"/>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7756" r="91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E317A489-1ABC-4952-BFA8-CF6212BB2BAD}"/>
              </a:ext>
            </a:extLst>
          </p:cNvPr>
          <p:cNvSpPr>
            <a:spLocks noGrp="1"/>
          </p:cNvSpPr>
          <p:nvPr>
            <p:ph sz="half" idx="2"/>
          </p:nvPr>
        </p:nvSpPr>
        <p:spPr>
          <a:xfrm>
            <a:off x="4553734" y="2409831"/>
            <a:ext cx="6927066" cy="3698870"/>
          </a:xfrm>
        </p:spPr>
        <p:txBody>
          <a:bodyPr vert="horz" lIns="91440" tIns="45720" rIns="91440" bIns="45720" rtlCol="0">
            <a:normAutofit/>
          </a:bodyPr>
          <a:lstStyle/>
          <a:p>
            <a:r>
              <a:rPr lang="en-US" sz="1600" dirty="0"/>
              <a:t>В </a:t>
            </a:r>
            <a:r>
              <a:rPr lang="en-US" sz="1600" dirty="0" err="1"/>
              <a:t>мире</a:t>
            </a:r>
            <a:r>
              <a:rPr lang="en-US" sz="1600" dirty="0"/>
              <a:t> </a:t>
            </a:r>
            <a:r>
              <a:rPr lang="en-US" sz="1600" dirty="0" err="1"/>
              <a:t>существует</a:t>
            </a:r>
            <a:r>
              <a:rPr lang="en-US" sz="1600" dirty="0"/>
              <a:t> </a:t>
            </a:r>
            <a:r>
              <a:rPr lang="en-US" sz="1600" dirty="0" err="1"/>
              <a:t>множество</a:t>
            </a:r>
            <a:r>
              <a:rPr lang="en-US" sz="1600" dirty="0"/>
              <a:t> </a:t>
            </a:r>
            <a:r>
              <a:rPr lang="en-US" sz="1600" dirty="0" err="1"/>
              <a:t>казалось</a:t>
            </a:r>
            <a:r>
              <a:rPr lang="en-US" sz="1600" dirty="0"/>
              <a:t> </a:t>
            </a:r>
            <a:r>
              <a:rPr lang="en-US" sz="1600" dirty="0" err="1"/>
              <a:t>бы</a:t>
            </a:r>
            <a:r>
              <a:rPr lang="en-US" sz="1600" dirty="0"/>
              <a:t> </a:t>
            </a:r>
            <a:r>
              <a:rPr lang="en-US" sz="1600" dirty="0" err="1"/>
              <a:t>скучных</a:t>
            </a:r>
            <a:r>
              <a:rPr lang="en-US" sz="1600" dirty="0"/>
              <a:t> </a:t>
            </a:r>
            <a:r>
              <a:rPr lang="en-US" sz="1600" dirty="0" err="1"/>
              <a:t>профессий</a:t>
            </a:r>
            <a:r>
              <a:rPr lang="en-US" sz="1600" dirty="0"/>
              <a:t>. </a:t>
            </a:r>
            <a:r>
              <a:rPr lang="en-US" sz="1600" dirty="0" err="1"/>
              <a:t>Например</a:t>
            </a:r>
            <a:r>
              <a:rPr lang="en-US" sz="1600" dirty="0"/>
              <a:t>, </a:t>
            </a:r>
            <a:r>
              <a:rPr lang="en-US" sz="1600" dirty="0" err="1"/>
              <a:t>Карлос</a:t>
            </a:r>
            <a:r>
              <a:rPr lang="en-US" sz="1600" dirty="0"/>
              <a:t> - </a:t>
            </a:r>
            <a:r>
              <a:rPr lang="en-US" sz="1600" dirty="0" err="1"/>
              <a:t>консультант</a:t>
            </a:r>
            <a:r>
              <a:rPr lang="en-US" sz="1600" dirty="0"/>
              <a:t> </a:t>
            </a:r>
            <a:r>
              <a:rPr lang="en-US" sz="1600" dirty="0" err="1"/>
              <a:t>по</a:t>
            </a:r>
            <a:r>
              <a:rPr lang="en-US" sz="1600" dirty="0"/>
              <a:t> </a:t>
            </a:r>
            <a:r>
              <a:rPr lang="en-US" sz="1600" dirty="0" err="1"/>
              <a:t>древностям</a:t>
            </a:r>
            <a:r>
              <a:rPr lang="en-US" sz="1600" dirty="0"/>
              <a:t> в </a:t>
            </a:r>
            <a:r>
              <a:rPr lang="en-US" sz="1600" dirty="0" err="1"/>
              <a:t>Будапеште</a:t>
            </a:r>
            <a:r>
              <a:rPr lang="en-US" sz="1600" dirty="0"/>
              <a:t>. </a:t>
            </a:r>
            <a:r>
              <a:rPr lang="en-US" sz="1600" dirty="0" err="1"/>
              <a:t>Красивый</a:t>
            </a:r>
            <a:r>
              <a:rPr lang="en-US" sz="1600" dirty="0"/>
              <a:t> </a:t>
            </a:r>
            <a:r>
              <a:rPr lang="en-US" sz="1600" dirty="0" err="1"/>
              <a:t>испанец</a:t>
            </a:r>
            <a:r>
              <a:rPr lang="en-US" sz="1600" dirty="0"/>
              <a:t> </a:t>
            </a:r>
            <a:r>
              <a:rPr lang="en-US" sz="1600" dirty="0" err="1"/>
              <a:t>средних</a:t>
            </a:r>
            <a:r>
              <a:rPr lang="en-US" sz="1600" dirty="0"/>
              <a:t> </a:t>
            </a:r>
            <a:r>
              <a:rPr lang="en-US" sz="1600" dirty="0" err="1"/>
              <a:t>лет</a:t>
            </a:r>
            <a:r>
              <a:rPr lang="en-US" sz="1600" dirty="0"/>
              <a:t>, </a:t>
            </a:r>
            <a:r>
              <a:rPr lang="en-US" sz="1600" dirty="0" err="1"/>
              <a:t>без</a:t>
            </a:r>
            <a:r>
              <a:rPr lang="en-US" sz="1600" dirty="0"/>
              <a:t> </a:t>
            </a:r>
            <a:r>
              <a:rPr lang="en-US" sz="1600" dirty="0" err="1"/>
              <a:t>вредных</a:t>
            </a:r>
            <a:r>
              <a:rPr lang="en-US" sz="1600" dirty="0"/>
              <a:t> </a:t>
            </a:r>
            <a:r>
              <a:rPr lang="en-US" sz="1600" dirty="0" err="1"/>
              <a:t>привычек</a:t>
            </a:r>
            <a:r>
              <a:rPr lang="en-US" sz="1600" dirty="0"/>
              <a:t>. </a:t>
            </a:r>
            <a:r>
              <a:rPr lang="en-US" sz="1600" dirty="0" err="1"/>
              <a:t>Мечта</a:t>
            </a:r>
            <a:r>
              <a:rPr lang="en-US" sz="1600" dirty="0"/>
              <a:t> </a:t>
            </a:r>
            <a:r>
              <a:rPr lang="en-US" sz="1600" dirty="0" err="1"/>
              <a:t>любой</a:t>
            </a:r>
            <a:r>
              <a:rPr lang="en-US" sz="1600" dirty="0"/>
              <a:t> </a:t>
            </a:r>
            <a:r>
              <a:rPr lang="en-US" sz="1600" dirty="0" err="1"/>
              <a:t>одинокой</a:t>
            </a:r>
            <a:r>
              <a:rPr lang="en-US" sz="1600" dirty="0"/>
              <a:t> </a:t>
            </a:r>
            <a:r>
              <a:rPr lang="en-US" sz="1600" dirty="0" err="1"/>
              <a:t>дамы</a:t>
            </a:r>
            <a:r>
              <a:rPr lang="en-US" sz="1600" dirty="0"/>
              <a:t> </a:t>
            </a:r>
            <a:r>
              <a:rPr lang="en-US" sz="1600" dirty="0" err="1"/>
              <a:t>за</a:t>
            </a:r>
            <a:r>
              <a:rPr lang="en-US" sz="1600" dirty="0"/>
              <a:t> </a:t>
            </a:r>
            <a:r>
              <a:rPr lang="en-US" sz="1600" dirty="0" err="1"/>
              <a:t>тридцать</a:t>
            </a:r>
            <a:r>
              <a:rPr lang="en-US" sz="1600" dirty="0"/>
              <a:t>. </a:t>
            </a:r>
            <a:r>
              <a:rPr lang="en-US" sz="1600" dirty="0" err="1"/>
              <a:t>Но</a:t>
            </a:r>
            <a:r>
              <a:rPr lang="en-US" sz="1600" dirty="0"/>
              <a:t> </a:t>
            </a:r>
            <a:r>
              <a:rPr lang="en-US" sz="1600" dirty="0" err="1"/>
              <a:t>что</a:t>
            </a:r>
            <a:r>
              <a:rPr lang="en-US" sz="1600" dirty="0"/>
              <a:t> </a:t>
            </a:r>
            <a:r>
              <a:rPr lang="en-US" sz="1600" dirty="0" err="1"/>
              <a:t>если</a:t>
            </a:r>
            <a:r>
              <a:rPr lang="en-US" sz="1600" dirty="0"/>
              <a:t> </a:t>
            </a:r>
            <a:r>
              <a:rPr lang="en-US" sz="1600" dirty="0" err="1"/>
              <a:t>он</a:t>
            </a:r>
            <a:r>
              <a:rPr lang="en-US" sz="1600" dirty="0"/>
              <a:t> </a:t>
            </a:r>
            <a:r>
              <a:rPr lang="en-US" sz="1600" dirty="0" err="1"/>
              <a:t>уже</a:t>
            </a:r>
            <a:r>
              <a:rPr lang="en-US" sz="1600" dirty="0"/>
              <a:t> </a:t>
            </a:r>
            <a:r>
              <a:rPr lang="en-US" sz="1600" dirty="0" err="1"/>
              <a:t>четверть</a:t>
            </a:r>
            <a:r>
              <a:rPr lang="en-US" sz="1600" dirty="0"/>
              <a:t> </a:t>
            </a:r>
            <a:r>
              <a:rPr lang="en-US" sz="1600" dirty="0" err="1"/>
              <a:t>века</a:t>
            </a:r>
            <a:r>
              <a:rPr lang="en-US" sz="1600" dirty="0"/>
              <a:t> </a:t>
            </a:r>
            <a:r>
              <a:rPr lang="en-US" sz="1600" dirty="0" err="1"/>
              <a:t>скрывает</a:t>
            </a:r>
            <a:r>
              <a:rPr lang="en-US" sz="1600" dirty="0"/>
              <a:t> </a:t>
            </a:r>
            <a:r>
              <a:rPr lang="en-US" sz="1600" dirty="0" err="1"/>
              <a:t>страшную</a:t>
            </a:r>
            <a:r>
              <a:rPr lang="en-US" sz="1600" dirty="0"/>
              <a:t> </a:t>
            </a:r>
            <a:r>
              <a:rPr lang="en-US" sz="1600" dirty="0" err="1"/>
              <a:t>тайну</a:t>
            </a:r>
            <a:r>
              <a:rPr lang="en-US" sz="1600" dirty="0"/>
              <a:t>, </a:t>
            </a:r>
            <a:r>
              <a:rPr lang="en-US" sz="1600" dirty="0" err="1"/>
              <a:t>которая</a:t>
            </a:r>
            <a:r>
              <a:rPr lang="en-US" sz="1600" dirty="0"/>
              <a:t> </a:t>
            </a:r>
            <a:r>
              <a:rPr lang="en-US" sz="1600" dirty="0" err="1"/>
              <a:t>изменила</a:t>
            </a:r>
            <a:r>
              <a:rPr lang="en-US" sz="1600" dirty="0"/>
              <a:t> </a:t>
            </a:r>
            <a:r>
              <a:rPr lang="en-US" sz="1600" dirty="0" err="1"/>
              <a:t>его</a:t>
            </a:r>
            <a:r>
              <a:rPr lang="en-US" sz="1600" dirty="0"/>
              <a:t> </a:t>
            </a:r>
            <a:r>
              <a:rPr lang="en-US" sz="1600" dirty="0" err="1"/>
              <a:t>жизнь</a:t>
            </a:r>
            <a:r>
              <a:rPr lang="en-US" sz="1600" dirty="0"/>
              <a:t>? </a:t>
            </a:r>
            <a:r>
              <a:rPr lang="en-US" sz="1600" dirty="0" err="1"/>
              <a:t>Что</a:t>
            </a:r>
            <a:r>
              <a:rPr lang="en-US" sz="1600" dirty="0"/>
              <a:t> </a:t>
            </a:r>
            <a:r>
              <a:rPr lang="en-US" sz="1600" dirty="0" err="1"/>
              <a:t>если</a:t>
            </a:r>
            <a:r>
              <a:rPr lang="en-US" sz="1600" dirty="0"/>
              <a:t> </a:t>
            </a:r>
            <a:r>
              <a:rPr lang="en-US" sz="1600" dirty="0" err="1"/>
              <a:t>разгадка</a:t>
            </a:r>
            <a:r>
              <a:rPr lang="en-US" sz="1600" dirty="0"/>
              <a:t> </a:t>
            </a:r>
            <a:r>
              <a:rPr lang="en-US" sz="1600" dirty="0" err="1"/>
              <a:t>этой</a:t>
            </a:r>
            <a:r>
              <a:rPr lang="en-US" sz="1600" dirty="0"/>
              <a:t> </a:t>
            </a:r>
            <a:r>
              <a:rPr lang="en-US" sz="1600" dirty="0" err="1"/>
              <a:t>тайны</a:t>
            </a:r>
            <a:r>
              <a:rPr lang="en-US" sz="1600" dirty="0"/>
              <a:t> </a:t>
            </a:r>
            <a:r>
              <a:rPr lang="en-US" sz="1600" dirty="0" err="1"/>
              <a:t>грозит</a:t>
            </a:r>
            <a:r>
              <a:rPr lang="en-US" sz="1600" dirty="0"/>
              <a:t> </a:t>
            </a:r>
            <a:r>
              <a:rPr lang="en-US" sz="1600" dirty="0" err="1"/>
              <a:t>судьбе</a:t>
            </a:r>
            <a:r>
              <a:rPr lang="en-US" sz="1600" dirty="0"/>
              <a:t> </a:t>
            </a:r>
            <a:r>
              <a:rPr lang="en-US" sz="1600" dirty="0" err="1"/>
              <a:t>европейской</a:t>
            </a:r>
            <a:r>
              <a:rPr lang="en-US" sz="1600" dirty="0"/>
              <a:t> </a:t>
            </a:r>
            <a:r>
              <a:rPr lang="en-US" sz="1600" dirty="0" err="1"/>
              <a:t>цивилизации</a:t>
            </a:r>
            <a:r>
              <a:rPr lang="en-US" sz="1600" dirty="0"/>
              <a:t>? В </a:t>
            </a:r>
            <a:r>
              <a:rPr lang="en-US" sz="1600" dirty="0" err="1"/>
              <a:t>новом</a:t>
            </a:r>
            <a:r>
              <a:rPr lang="en-US" sz="1600" dirty="0"/>
              <a:t> </a:t>
            </a:r>
            <a:r>
              <a:rPr lang="en-US" sz="1600" dirty="0" err="1"/>
              <a:t>романе</a:t>
            </a:r>
            <a:r>
              <a:rPr lang="en-US" sz="1600" dirty="0"/>
              <a:t> </a:t>
            </a:r>
            <a:r>
              <a:rPr lang="en-US" sz="1600" dirty="0" err="1"/>
              <a:t>автора</a:t>
            </a:r>
            <a:r>
              <a:rPr lang="en-US" sz="1600" dirty="0"/>
              <a:t> </a:t>
            </a:r>
            <a:r>
              <a:rPr lang="en-US" sz="1600" dirty="0" err="1"/>
              <a:t>исторических</a:t>
            </a:r>
            <a:r>
              <a:rPr lang="en-US" sz="1600" dirty="0"/>
              <a:t> </a:t>
            </a:r>
            <a:r>
              <a:rPr lang="en-US" sz="1600" dirty="0" err="1"/>
              <a:t>детективов</a:t>
            </a:r>
            <a:r>
              <a:rPr lang="en-US" sz="1600" dirty="0"/>
              <a:t> </a:t>
            </a:r>
            <a:r>
              <a:rPr lang="en-US" sz="1600" dirty="0" err="1"/>
              <a:t>Антона</a:t>
            </a:r>
            <a:r>
              <a:rPr lang="en-US" sz="1600" dirty="0"/>
              <a:t> </a:t>
            </a:r>
            <a:r>
              <a:rPr lang="en-US" sz="1600" dirty="0" err="1"/>
              <a:t>Чижа</a:t>
            </a:r>
            <a:r>
              <a:rPr lang="en-US" sz="1600" dirty="0"/>
              <a:t> </a:t>
            </a:r>
            <a:r>
              <a:rPr lang="en-US" sz="1600" dirty="0" err="1"/>
              <a:t>сюжет</a:t>
            </a:r>
            <a:r>
              <a:rPr lang="en-US" sz="1600" dirty="0"/>
              <a:t> </a:t>
            </a:r>
            <a:r>
              <a:rPr lang="en-US" sz="1600" dirty="0" err="1"/>
              <a:t>бешено</a:t>
            </a:r>
            <a:r>
              <a:rPr lang="en-US" sz="1600" dirty="0"/>
              <a:t> </a:t>
            </a:r>
            <a:r>
              <a:rPr lang="en-US" sz="1600" dirty="0" err="1"/>
              <a:t>несется</a:t>
            </a:r>
            <a:r>
              <a:rPr lang="en-US" sz="1600" dirty="0"/>
              <a:t> </a:t>
            </a:r>
            <a:r>
              <a:rPr lang="en-US" sz="1600" dirty="0" err="1"/>
              <a:t>вперёд</a:t>
            </a:r>
            <a:r>
              <a:rPr lang="en-US" sz="1600" dirty="0"/>
              <a:t>, </a:t>
            </a:r>
            <a:r>
              <a:rPr lang="en-US" sz="1600" dirty="0" err="1"/>
              <a:t>как</a:t>
            </a:r>
            <a:r>
              <a:rPr lang="en-US" sz="1600" dirty="0"/>
              <a:t> в </a:t>
            </a:r>
            <a:r>
              <a:rPr lang="en-US" sz="1600" dirty="0" err="1"/>
              <a:t>романах</a:t>
            </a:r>
            <a:r>
              <a:rPr lang="en-US" sz="1600" dirty="0"/>
              <a:t> </a:t>
            </a:r>
            <a:r>
              <a:rPr lang="en-US" sz="1600" dirty="0" err="1"/>
              <a:t>Яна</a:t>
            </a:r>
            <a:r>
              <a:rPr lang="en-US" sz="1600" dirty="0"/>
              <a:t> </a:t>
            </a:r>
            <a:r>
              <a:rPr lang="en-US" sz="1600" dirty="0" err="1"/>
              <a:t>Флеминна</a:t>
            </a:r>
            <a:r>
              <a:rPr lang="en-US" sz="1600" dirty="0"/>
              <a:t> и </a:t>
            </a:r>
            <a:r>
              <a:rPr lang="en-US" sz="1600" dirty="0" err="1"/>
              <a:t>Дэна</a:t>
            </a:r>
            <a:r>
              <a:rPr lang="en-US" sz="1600" dirty="0"/>
              <a:t> </a:t>
            </a:r>
            <a:r>
              <a:rPr lang="en-US" sz="1600" dirty="0" err="1"/>
              <a:t>Брауна</a:t>
            </a:r>
            <a:r>
              <a:rPr lang="en-US" sz="1600" dirty="0"/>
              <a:t>! </a:t>
            </a:r>
            <a:r>
              <a:rPr lang="en-US" sz="1600" dirty="0" err="1"/>
              <a:t>Тайны</a:t>
            </a:r>
            <a:r>
              <a:rPr lang="en-US" sz="1600" dirty="0"/>
              <a:t> </a:t>
            </a:r>
            <a:r>
              <a:rPr lang="en-US" sz="1600" dirty="0" err="1"/>
              <a:t>разведки</a:t>
            </a:r>
            <a:r>
              <a:rPr lang="en-US" sz="1600" dirty="0"/>
              <a:t> </a:t>
            </a:r>
            <a:r>
              <a:rPr lang="en-US" sz="1600" dirty="0" err="1"/>
              <a:t>переплетаются</a:t>
            </a:r>
            <a:r>
              <a:rPr lang="en-US" sz="1600" dirty="0"/>
              <a:t> с </a:t>
            </a:r>
            <a:r>
              <a:rPr lang="en-US" sz="1600" dirty="0" err="1"/>
              <a:t>тайнами</a:t>
            </a:r>
            <a:r>
              <a:rPr lang="en-US" sz="1600" dirty="0"/>
              <a:t> </a:t>
            </a:r>
            <a:r>
              <a:rPr lang="en-US" sz="1600" dirty="0" err="1"/>
              <a:t>древних</a:t>
            </a:r>
            <a:r>
              <a:rPr lang="en-US" sz="1600" dirty="0"/>
              <a:t>, а </a:t>
            </a:r>
            <a:r>
              <a:rPr lang="en-US" sz="1600" dirty="0" err="1"/>
              <a:t>случайная</a:t>
            </a:r>
            <a:r>
              <a:rPr lang="en-US" sz="1600" dirty="0"/>
              <a:t> </a:t>
            </a:r>
            <a:r>
              <a:rPr lang="en-US" sz="1600" dirty="0" err="1"/>
              <a:t>встреча</a:t>
            </a:r>
            <a:r>
              <a:rPr lang="en-US" sz="1600" dirty="0"/>
              <a:t> с </a:t>
            </a:r>
            <a:r>
              <a:rPr lang="en-US" sz="1600" dirty="0" err="1"/>
              <a:t>бесстрашной</a:t>
            </a:r>
            <a:r>
              <a:rPr lang="en-US" sz="1600" dirty="0"/>
              <a:t> </a:t>
            </a:r>
            <a:r>
              <a:rPr lang="en-US" sz="1600" dirty="0" err="1"/>
              <a:t>журналисткой</a:t>
            </a:r>
            <a:r>
              <a:rPr lang="en-US" sz="1600" dirty="0"/>
              <a:t> </a:t>
            </a:r>
            <a:r>
              <a:rPr lang="en-US" sz="1600" dirty="0" err="1"/>
              <a:t>навсегда</a:t>
            </a:r>
            <a:r>
              <a:rPr lang="en-US" sz="1600" dirty="0"/>
              <a:t> </a:t>
            </a:r>
            <a:r>
              <a:rPr lang="en-US" sz="1600" dirty="0" err="1"/>
              <a:t>лишает</a:t>
            </a:r>
            <a:r>
              <a:rPr lang="en-US" sz="1600" dirty="0"/>
              <a:t> </a:t>
            </a:r>
            <a:r>
              <a:rPr lang="en-US" sz="1600" dirty="0" err="1"/>
              <a:t>Карлоса</a:t>
            </a:r>
            <a:r>
              <a:rPr lang="en-US" sz="1600" dirty="0"/>
              <a:t> </a:t>
            </a:r>
            <a:r>
              <a:rPr lang="en-US" sz="1600" dirty="0" err="1"/>
              <a:t>сердечного</a:t>
            </a:r>
            <a:r>
              <a:rPr lang="en-US" sz="1600" dirty="0"/>
              <a:t> </a:t>
            </a:r>
            <a:r>
              <a:rPr lang="en-US" sz="1600" dirty="0" err="1"/>
              <a:t>покоя</a:t>
            </a:r>
            <a:r>
              <a:rPr lang="en-US" sz="1600" dirty="0"/>
              <a:t>.</a:t>
            </a:r>
          </a:p>
          <a:p>
            <a:r>
              <a:rPr lang="en-US" sz="1600" dirty="0"/>
              <a:t> </a:t>
            </a:r>
            <a:r>
              <a:rPr lang="en-US" sz="1600" dirty="0" err="1"/>
              <a:t>Экземпляры</a:t>
            </a:r>
            <a:endParaRPr lang="en-US" sz="1600" dirty="0"/>
          </a:p>
          <a:p>
            <a:r>
              <a:rPr lang="en-US" sz="1600" dirty="0"/>
              <a:t> ЦБ (1), Ф1 (1), Ф2 (1), Ф3 (1), Ф4 (1), Ф5 (1), Ф7 (1), Ф8 (1), Ф12 (1), Ф13 (1), Ф14 (1), Ф15 (1), Ф17 (1), Ф18 (1), Ф19 (1), Ф20 (1), Ф21 (1), Ф22 (1), Ф23 (1), Ф24 (1), ПВ (1), Ф25 (1), Ф26 (1), Ф28 (1), Ф30 (1)</a:t>
            </a:r>
          </a:p>
          <a:p>
            <a:endParaRPr lang="en-US" sz="1600" dirty="0"/>
          </a:p>
        </p:txBody>
      </p:sp>
    </p:spTree>
    <p:extLst>
      <p:ext uri="{BB962C8B-B14F-4D97-AF65-F5344CB8AC3E}">
        <p14:creationId xmlns:p14="http://schemas.microsoft.com/office/powerpoint/2010/main" xmlns="" val="220496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28FF70C-C7F9-4FD9-BBA9-D62866320C1D}"/>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2200" b="1"/>
              <a:t>Веркин, Э. Н. </a:t>
            </a:r>
            <a:r>
              <a:rPr lang="en-US" sz="2200"/>
              <a:t/>
            </a:r>
            <a:br>
              <a:rPr lang="en-US" sz="2200"/>
            </a:br>
            <a:r>
              <a:rPr lang="en-US" sz="2200"/>
              <a:t>    Страж водопоя : [16+] / Э. Н. Веркин. – Москва : Эксмо, 2020. - 448 с. - ISBN 978-5-04-108901-6. - Текст : непосредственный.</a:t>
            </a:r>
            <a:br>
              <a:rPr lang="en-US" sz="2200"/>
            </a:br>
            <a:endParaRPr lang="en-US" sz="2200"/>
          </a:p>
        </p:txBody>
      </p:sp>
      <p:pic>
        <p:nvPicPr>
          <p:cNvPr id="6" name="Объект 5" descr="Изображение выглядит как птица, носит, сова, мужчина&#10;&#10;Автоматически созданное описание">
            <a:extLst>
              <a:ext uri="{FF2B5EF4-FFF2-40B4-BE49-F238E27FC236}">
                <a16:creationId xmlns:a16="http://schemas.microsoft.com/office/drawing/2014/main" xmlns="" id="{2A3291C7-6D51-474E-8204-B2743811CAA2}"/>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96"/>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1A96A198-637B-4531-A0FD-86C60648E4AA}"/>
              </a:ext>
            </a:extLst>
          </p:cNvPr>
          <p:cNvSpPr>
            <a:spLocks noGrp="1"/>
          </p:cNvSpPr>
          <p:nvPr>
            <p:ph sz="half" idx="2"/>
          </p:nvPr>
        </p:nvSpPr>
        <p:spPr>
          <a:xfrm>
            <a:off x="4553734" y="2409830"/>
            <a:ext cx="6798539" cy="3705217"/>
          </a:xfrm>
        </p:spPr>
        <p:txBody>
          <a:bodyPr vert="horz" lIns="91440" tIns="45720" rIns="91440" bIns="45720" rtlCol="0">
            <a:normAutofit fontScale="85000" lnSpcReduction="20000"/>
          </a:bodyPr>
          <a:lstStyle/>
          <a:p>
            <a:pPr>
              <a:lnSpc>
                <a:spcPct val="150000"/>
              </a:lnSpc>
            </a:pPr>
            <a:r>
              <a:rPr lang="en-US" sz="1400" b="1" dirty="0"/>
              <a:t>"</a:t>
            </a:r>
            <a:r>
              <a:rPr lang="en-US" sz="1400" b="1" dirty="0" err="1"/>
              <a:t>Страж</a:t>
            </a:r>
            <a:r>
              <a:rPr lang="en-US" sz="1400" b="1" dirty="0"/>
              <a:t> </a:t>
            </a:r>
            <a:r>
              <a:rPr lang="en-US" sz="1400" b="1" dirty="0" err="1"/>
              <a:t>водопоя</a:t>
            </a:r>
            <a:r>
              <a:rPr lang="en-US" sz="1100" dirty="0"/>
              <a:t>"</a:t>
            </a:r>
          </a:p>
          <a:p>
            <a:pPr>
              <a:lnSpc>
                <a:spcPct val="150000"/>
              </a:lnSpc>
            </a:pPr>
            <a:r>
              <a:rPr lang="en-US" sz="1100" dirty="0" err="1"/>
              <a:t>Светка</a:t>
            </a:r>
            <a:r>
              <a:rPr lang="en-US" sz="1100" dirty="0"/>
              <a:t> и </a:t>
            </a:r>
            <a:r>
              <a:rPr lang="en-US" sz="1100" dirty="0" err="1"/>
              <a:t>Марсель</a:t>
            </a:r>
            <a:r>
              <a:rPr lang="en-US" sz="1100" dirty="0"/>
              <a:t>, </a:t>
            </a:r>
            <a:r>
              <a:rPr lang="en-US" sz="1100" dirty="0" err="1"/>
              <a:t>брат</a:t>
            </a:r>
            <a:r>
              <a:rPr lang="en-US" sz="1100" dirty="0"/>
              <a:t> и </a:t>
            </a:r>
            <a:r>
              <a:rPr lang="en-US" sz="1100" dirty="0" err="1"/>
              <a:t>сестра</a:t>
            </a:r>
            <a:r>
              <a:rPr lang="en-US" sz="1100" dirty="0"/>
              <a:t>, </a:t>
            </a:r>
            <a:r>
              <a:rPr lang="en-US" sz="1100" dirty="0" err="1"/>
              <a:t>оказались</a:t>
            </a:r>
            <a:r>
              <a:rPr lang="en-US" sz="1100" dirty="0"/>
              <a:t> </a:t>
            </a:r>
            <a:r>
              <a:rPr lang="en-US" sz="1100" dirty="0" err="1"/>
              <a:t>без</a:t>
            </a:r>
            <a:r>
              <a:rPr lang="en-US" sz="1100" dirty="0"/>
              <a:t> </a:t>
            </a:r>
            <a:r>
              <a:rPr lang="en-US" sz="1100" dirty="0" err="1"/>
              <a:t>родителей</a:t>
            </a:r>
            <a:r>
              <a:rPr lang="en-US" sz="1100" dirty="0"/>
              <a:t> в </a:t>
            </a:r>
            <a:r>
              <a:rPr lang="en-US" sz="1100" dirty="0" err="1"/>
              <a:t>богом</a:t>
            </a:r>
            <a:r>
              <a:rPr lang="en-US" sz="1100" dirty="0"/>
              <a:t> </a:t>
            </a:r>
            <a:r>
              <a:rPr lang="en-US" sz="1100" dirty="0" err="1"/>
              <a:t>забытом</a:t>
            </a:r>
            <a:r>
              <a:rPr lang="en-US" sz="1100" dirty="0"/>
              <a:t> </a:t>
            </a:r>
            <a:r>
              <a:rPr lang="en-US" sz="1100" dirty="0" err="1"/>
              <a:t>городке</a:t>
            </a:r>
            <a:r>
              <a:rPr lang="en-US" sz="1100" dirty="0"/>
              <a:t> </a:t>
            </a:r>
            <a:r>
              <a:rPr lang="en-US" sz="1100" dirty="0" err="1"/>
              <a:t>Холмы</a:t>
            </a:r>
            <a:r>
              <a:rPr lang="en-US" sz="1100" dirty="0"/>
              <a:t>, </a:t>
            </a:r>
            <a:r>
              <a:rPr lang="en-US" sz="1100" dirty="0" err="1"/>
              <a:t>затерянном</a:t>
            </a:r>
            <a:r>
              <a:rPr lang="en-US" sz="1100" dirty="0"/>
              <a:t> </a:t>
            </a:r>
            <a:r>
              <a:rPr lang="en-US" sz="1100" dirty="0" err="1"/>
              <a:t>среди</a:t>
            </a:r>
            <a:r>
              <a:rPr lang="en-US" sz="1100" dirty="0"/>
              <a:t> </a:t>
            </a:r>
            <a:r>
              <a:rPr lang="en-US" sz="1100" dirty="0" err="1"/>
              <a:t>чащ</a:t>
            </a:r>
            <a:r>
              <a:rPr lang="en-US" sz="1100" dirty="0"/>
              <a:t> и </a:t>
            </a:r>
            <a:r>
              <a:rPr lang="en-US" sz="1100" dirty="0" err="1"/>
              <a:t>болот</a:t>
            </a:r>
            <a:r>
              <a:rPr lang="en-US" sz="1100" dirty="0"/>
              <a:t>. </a:t>
            </a:r>
            <a:r>
              <a:rPr lang="en-US" sz="1100" dirty="0" err="1"/>
              <a:t>Случайный</a:t>
            </a:r>
            <a:r>
              <a:rPr lang="en-US" sz="1100" dirty="0"/>
              <a:t> </a:t>
            </a:r>
            <a:r>
              <a:rPr lang="en-US" sz="1100" dirty="0" err="1"/>
              <a:t>попутчик</a:t>
            </a:r>
            <a:r>
              <a:rPr lang="en-US" sz="1100" dirty="0"/>
              <a:t> </a:t>
            </a:r>
            <a:r>
              <a:rPr lang="en-US" sz="1100" dirty="0" err="1"/>
              <a:t>отговаривал</a:t>
            </a:r>
            <a:r>
              <a:rPr lang="en-US" sz="1100" dirty="0"/>
              <a:t> </a:t>
            </a:r>
            <a:r>
              <a:rPr lang="en-US" sz="1100" dirty="0" err="1"/>
              <a:t>их</a:t>
            </a:r>
            <a:r>
              <a:rPr lang="en-US" sz="1100" dirty="0"/>
              <a:t> </a:t>
            </a:r>
            <a:r>
              <a:rPr lang="en-US" sz="1100" dirty="0" err="1"/>
              <a:t>ехать</a:t>
            </a:r>
            <a:r>
              <a:rPr lang="en-US" sz="1100" dirty="0"/>
              <a:t> в </a:t>
            </a:r>
            <a:r>
              <a:rPr lang="en-US" sz="1100" dirty="0" err="1"/>
              <a:t>Холмы</a:t>
            </a:r>
            <a:r>
              <a:rPr lang="en-US" sz="1100" dirty="0"/>
              <a:t>: "</a:t>
            </a:r>
            <a:r>
              <a:rPr lang="en-US" sz="1100" dirty="0" err="1"/>
              <a:t>Вы</a:t>
            </a:r>
            <a:r>
              <a:rPr lang="en-US" sz="1100" dirty="0"/>
              <a:t> </a:t>
            </a:r>
            <a:r>
              <a:rPr lang="en-US" sz="1100" dirty="0" err="1"/>
              <a:t>лучше</a:t>
            </a:r>
            <a:r>
              <a:rPr lang="en-US" sz="1100" dirty="0"/>
              <a:t> </a:t>
            </a:r>
            <a:r>
              <a:rPr lang="en-US" sz="1100" dirty="0" err="1"/>
              <a:t>туда</a:t>
            </a:r>
            <a:r>
              <a:rPr lang="en-US" sz="1100" dirty="0"/>
              <a:t> </a:t>
            </a:r>
            <a:r>
              <a:rPr lang="en-US" sz="1100" dirty="0" err="1"/>
              <a:t>не</a:t>
            </a:r>
            <a:r>
              <a:rPr lang="en-US" sz="1100" dirty="0"/>
              <a:t> </a:t>
            </a:r>
            <a:r>
              <a:rPr lang="en-US" sz="1100" dirty="0" err="1"/>
              <a:t>ездите</a:t>
            </a:r>
            <a:r>
              <a:rPr lang="en-US" sz="1100" dirty="0"/>
              <a:t>. </a:t>
            </a:r>
            <a:r>
              <a:rPr lang="en-US" sz="1100" dirty="0" err="1"/>
              <a:t>Они</a:t>
            </a:r>
            <a:r>
              <a:rPr lang="en-US" sz="1100" dirty="0"/>
              <a:t> </a:t>
            </a:r>
            <a:r>
              <a:rPr lang="en-US" sz="1100" dirty="0" err="1"/>
              <a:t>там</a:t>
            </a:r>
            <a:r>
              <a:rPr lang="en-US" sz="1100" dirty="0"/>
              <a:t> с </a:t>
            </a:r>
            <a:r>
              <a:rPr lang="en-US" sz="1100" dirty="0" err="1"/>
              <a:t>вывихом</a:t>
            </a:r>
            <a:r>
              <a:rPr lang="en-US" sz="1100" dirty="0"/>
              <a:t> </a:t>
            </a:r>
            <a:r>
              <a:rPr lang="en-US" sz="1100" dirty="0" err="1"/>
              <a:t>все</a:t>
            </a:r>
            <a:r>
              <a:rPr lang="en-US" sz="1100" dirty="0"/>
              <a:t>". </a:t>
            </a:r>
            <a:r>
              <a:rPr lang="en-US" sz="1100" dirty="0" err="1"/>
              <a:t>Но</a:t>
            </a:r>
            <a:r>
              <a:rPr lang="en-US" sz="1100" dirty="0"/>
              <a:t> </a:t>
            </a:r>
            <a:r>
              <a:rPr lang="en-US" sz="1100" dirty="0" err="1"/>
              <a:t>что</a:t>
            </a:r>
            <a:r>
              <a:rPr lang="en-US" sz="1100" dirty="0"/>
              <a:t> </a:t>
            </a:r>
            <a:r>
              <a:rPr lang="en-US" sz="1100" dirty="0" err="1"/>
              <a:t>может</a:t>
            </a:r>
            <a:r>
              <a:rPr lang="en-US" sz="1100" dirty="0"/>
              <a:t> </a:t>
            </a:r>
            <a:r>
              <a:rPr lang="en-US" sz="1100" dirty="0" err="1"/>
              <a:t>произойти</a:t>
            </a:r>
            <a:r>
              <a:rPr lang="en-US" sz="1100" dirty="0"/>
              <a:t> в </a:t>
            </a:r>
            <a:r>
              <a:rPr lang="en-US" sz="1100" dirty="0" err="1"/>
              <a:t>тихом</a:t>
            </a:r>
            <a:r>
              <a:rPr lang="en-US" sz="1100" dirty="0"/>
              <a:t> </a:t>
            </a:r>
            <a:r>
              <a:rPr lang="en-US" sz="1100" dirty="0" err="1"/>
              <a:t>городке</a:t>
            </a:r>
            <a:r>
              <a:rPr lang="en-US" sz="1100" dirty="0"/>
              <a:t>?! </a:t>
            </a:r>
            <a:r>
              <a:rPr lang="en-US" sz="1100" dirty="0" err="1"/>
              <a:t>Местные</a:t>
            </a:r>
            <a:r>
              <a:rPr lang="en-US" sz="1100" dirty="0"/>
              <a:t> </a:t>
            </a:r>
            <a:r>
              <a:rPr lang="en-US" sz="1100" dirty="0" err="1"/>
              <a:t>жители</a:t>
            </a:r>
            <a:r>
              <a:rPr lang="en-US" sz="1100" dirty="0"/>
              <a:t> </a:t>
            </a:r>
            <a:r>
              <a:rPr lang="en-US" sz="1100" dirty="0" err="1"/>
              <a:t>гостеприимны</a:t>
            </a:r>
            <a:r>
              <a:rPr lang="en-US" sz="1100" dirty="0"/>
              <a:t> и, </a:t>
            </a:r>
            <a:r>
              <a:rPr lang="en-US" sz="1100" dirty="0" err="1"/>
              <a:t>очевидно</a:t>
            </a:r>
            <a:r>
              <a:rPr lang="en-US" sz="1100" dirty="0"/>
              <a:t>, </a:t>
            </a:r>
            <a:r>
              <a:rPr lang="en-US" sz="1100" dirty="0" err="1"/>
              <a:t>очень</a:t>
            </a:r>
            <a:r>
              <a:rPr lang="en-US" sz="1100" dirty="0"/>
              <a:t> </a:t>
            </a:r>
            <a:r>
              <a:rPr lang="en-US" sz="1100" dirty="0" err="1"/>
              <a:t>рады</a:t>
            </a:r>
            <a:r>
              <a:rPr lang="en-US" sz="1100" dirty="0"/>
              <a:t> </a:t>
            </a:r>
            <a:r>
              <a:rPr lang="en-US" sz="1100" dirty="0" err="1"/>
              <a:t>Светке</a:t>
            </a:r>
            <a:r>
              <a:rPr lang="en-US" sz="1100" dirty="0"/>
              <a:t> и </a:t>
            </a:r>
            <a:r>
              <a:rPr lang="en-US" sz="1100" dirty="0" err="1"/>
              <a:t>Марселю</a:t>
            </a:r>
            <a:r>
              <a:rPr lang="en-US" sz="1100" dirty="0"/>
              <a:t>: </a:t>
            </a:r>
            <a:r>
              <a:rPr lang="en-US" sz="1100" dirty="0" err="1"/>
              <a:t>ведь</a:t>
            </a:r>
            <a:r>
              <a:rPr lang="en-US" sz="1100" dirty="0"/>
              <a:t> в </a:t>
            </a:r>
            <a:r>
              <a:rPr lang="en-US" sz="1100" dirty="0" err="1"/>
              <a:t>эти</a:t>
            </a:r>
            <a:r>
              <a:rPr lang="en-US" sz="1100" dirty="0"/>
              <a:t> </a:t>
            </a:r>
            <a:r>
              <a:rPr lang="en-US" sz="1100" dirty="0" err="1"/>
              <a:t>края</a:t>
            </a:r>
            <a:r>
              <a:rPr lang="en-US" sz="1100" dirty="0"/>
              <a:t> </a:t>
            </a:r>
            <a:r>
              <a:rPr lang="en-US" sz="1100" dirty="0" err="1"/>
              <a:t>мало</a:t>
            </a:r>
            <a:r>
              <a:rPr lang="en-US" sz="1100" dirty="0"/>
              <a:t> </a:t>
            </a:r>
            <a:r>
              <a:rPr lang="en-US" sz="1100" dirty="0" err="1"/>
              <a:t>кто</a:t>
            </a:r>
            <a:r>
              <a:rPr lang="en-US" sz="1100" dirty="0"/>
              <a:t> </a:t>
            </a:r>
            <a:r>
              <a:rPr lang="en-US" sz="1100" dirty="0" err="1"/>
              <a:t>заглядывает</a:t>
            </a:r>
            <a:r>
              <a:rPr lang="en-US" sz="1100" dirty="0"/>
              <a:t>. </a:t>
            </a:r>
            <a:r>
              <a:rPr lang="en-US" sz="1100" dirty="0" err="1"/>
              <a:t>Ребят</a:t>
            </a:r>
            <a:r>
              <a:rPr lang="en-US" sz="1100" dirty="0"/>
              <a:t> </a:t>
            </a:r>
            <a:r>
              <a:rPr lang="en-US" sz="1100" dirty="0" err="1"/>
              <a:t>поселили</a:t>
            </a:r>
            <a:r>
              <a:rPr lang="en-US" sz="1100" dirty="0"/>
              <a:t> в </a:t>
            </a:r>
            <a:r>
              <a:rPr lang="en-US" sz="1100" dirty="0" err="1"/>
              <a:t>пустующей</a:t>
            </a:r>
            <a:r>
              <a:rPr lang="en-US" sz="1100" dirty="0"/>
              <a:t> </a:t>
            </a:r>
            <a:r>
              <a:rPr lang="en-US" sz="1100" dirty="0" err="1"/>
              <a:t>больнице</a:t>
            </a:r>
            <a:r>
              <a:rPr lang="en-US" sz="1100" dirty="0"/>
              <a:t>, </a:t>
            </a:r>
            <a:r>
              <a:rPr lang="en-US" sz="1100" dirty="0" err="1"/>
              <a:t>вкусно</a:t>
            </a:r>
            <a:r>
              <a:rPr lang="en-US" sz="1100" dirty="0"/>
              <a:t> </a:t>
            </a:r>
            <a:r>
              <a:rPr lang="en-US" sz="1100" dirty="0" err="1"/>
              <a:t>кормят</a:t>
            </a:r>
            <a:r>
              <a:rPr lang="en-US" sz="1100" dirty="0"/>
              <a:t> и </a:t>
            </a:r>
            <a:r>
              <a:rPr lang="en-US" sz="1100" dirty="0" err="1"/>
              <a:t>стараются</a:t>
            </a:r>
            <a:r>
              <a:rPr lang="en-US" sz="1100" dirty="0"/>
              <a:t> </a:t>
            </a:r>
            <a:r>
              <a:rPr lang="en-US" sz="1100" dirty="0" err="1"/>
              <a:t>всячески</a:t>
            </a:r>
            <a:r>
              <a:rPr lang="en-US" sz="1100" dirty="0"/>
              <a:t> </a:t>
            </a:r>
            <a:r>
              <a:rPr lang="en-US" sz="1100" dirty="0" err="1"/>
              <a:t>угодить</a:t>
            </a:r>
            <a:r>
              <a:rPr lang="en-US" sz="1100" dirty="0"/>
              <a:t>. </a:t>
            </a:r>
            <a:r>
              <a:rPr lang="en-US" sz="1100" dirty="0" err="1"/>
              <a:t>Что</a:t>
            </a:r>
            <a:r>
              <a:rPr lang="en-US" sz="1100" dirty="0"/>
              <a:t> </a:t>
            </a:r>
            <a:r>
              <a:rPr lang="en-US" sz="1100" dirty="0" err="1"/>
              <a:t>кроется</a:t>
            </a:r>
            <a:r>
              <a:rPr lang="en-US" sz="1100" dirty="0"/>
              <a:t> </a:t>
            </a:r>
            <a:r>
              <a:rPr lang="en-US" sz="1100" dirty="0" err="1"/>
              <a:t>за</a:t>
            </a:r>
            <a:r>
              <a:rPr lang="en-US" sz="1100" dirty="0"/>
              <a:t> </a:t>
            </a:r>
            <a:r>
              <a:rPr lang="en-US" sz="1100" dirty="0" err="1"/>
              <a:t>навязчивым</a:t>
            </a:r>
            <a:r>
              <a:rPr lang="en-US" sz="1100" dirty="0"/>
              <a:t> </a:t>
            </a:r>
            <a:r>
              <a:rPr lang="en-US" sz="1100" dirty="0" err="1"/>
              <a:t>гостеприимством</a:t>
            </a:r>
            <a:r>
              <a:rPr lang="en-US" sz="1100" dirty="0"/>
              <a:t>? </a:t>
            </a:r>
            <a:r>
              <a:rPr lang="en-US" sz="1100" dirty="0" err="1"/>
              <a:t>Почему</a:t>
            </a:r>
            <a:r>
              <a:rPr lang="en-US" sz="1100" dirty="0"/>
              <a:t> </a:t>
            </a:r>
            <a:r>
              <a:rPr lang="en-US" sz="1100" dirty="0" err="1"/>
              <a:t>совсем</a:t>
            </a:r>
            <a:r>
              <a:rPr lang="en-US" sz="1100" dirty="0"/>
              <a:t> </a:t>
            </a:r>
            <a:r>
              <a:rPr lang="en-US" sz="1100" dirty="0" err="1"/>
              <a:t>маленькие</a:t>
            </a:r>
            <a:r>
              <a:rPr lang="en-US" sz="1100" dirty="0"/>
              <a:t> </a:t>
            </a:r>
            <a:r>
              <a:rPr lang="en-US" sz="1100" dirty="0" err="1"/>
              <a:t>дети</a:t>
            </a:r>
            <a:r>
              <a:rPr lang="en-US" sz="1100" dirty="0"/>
              <a:t> </a:t>
            </a:r>
            <a:r>
              <a:rPr lang="en-US" sz="1100" dirty="0" err="1"/>
              <a:t>приносят</a:t>
            </a:r>
            <a:r>
              <a:rPr lang="en-US" sz="1100" dirty="0"/>
              <a:t> </a:t>
            </a:r>
            <a:r>
              <a:rPr lang="en-US" sz="1100" dirty="0" err="1"/>
              <a:t>Светке</a:t>
            </a:r>
            <a:r>
              <a:rPr lang="en-US" sz="1100" dirty="0"/>
              <a:t> в </a:t>
            </a:r>
            <a:r>
              <a:rPr lang="en-US" sz="1100" dirty="0" err="1"/>
              <a:t>подарок</a:t>
            </a:r>
            <a:r>
              <a:rPr lang="en-US" sz="1100" dirty="0"/>
              <a:t> </a:t>
            </a:r>
            <a:r>
              <a:rPr lang="en-US" sz="1100" dirty="0" err="1"/>
              <a:t>мягкие</a:t>
            </a:r>
            <a:r>
              <a:rPr lang="en-US" sz="1100" dirty="0"/>
              <a:t> </a:t>
            </a:r>
            <a:r>
              <a:rPr lang="en-US" sz="1100" dirty="0" err="1"/>
              <a:t>игрушки</a:t>
            </a:r>
            <a:r>
              <a:rPr lang="en-US" sz="1100" dirty="0"/>
              <a:t>? А </a:t>
            </a:r>
            <a:r>
              <a:rPr lang="en-US" sz="1100" dirty="0" err="1"/>
              <a:t>за</a:t>
            </a:r>
            <a:r>
              <a:rPr lang="en-US" sz="1100" dirty="0"/>
              <a:t> </a:t>
            </a:r>
            <a:r>
              <a:rPr lang="en-US" sz="1100" dirty="0" err="1"/>
              <a:t>Марсел</a:t>
            </a:r>
            <a:r>
              <a:rPr lang="ru-RU" sz="1100" dirty="0"/>
              <a:t>е</a:t>
            </a:r>
            <a:r>
              <a:rPr lang="en-US" sz="1100" dirty="0"/>
              <a:t>м </a:t>
            </a:r>
            <a:r>
              <a:rPr lang="en-US" sz="1100" dirty="0" err="1"/>
              <a:t>будто</a:t>
            </a:r>
            <a:r>
              <a:rPr lang="en-US" sz="1100" dirty="0"/>
              <a:t> </a:t>
            </a:r>
            <a:r>
              <a:rPr lang="en-US" sz="1100" dirty="0" err="1"/>
              <a:t>следят</a:t>
            </a:r>
            <a:r>
              <a:rPr lang="en-US" sz="1100" dirty="0"/>
              <a:t>?.. </a:t>
            </a:r>
            <a:r>
              <a:rPr lang="en-US" sz="1100" dirty="0" err="1"/>
              <a:t>Неужели</a:t>
            </a:r>
            <a:r>
              <a:rPr lang="en-US" sz="1100" dirty="0"/>
              <a:t> </a:t>
            </a:r>
            <a:r>
              <a:rPr lang="en-US" sz="1100" dirty="0" err="1"/>
              <a:t>Холмы</a:t>
            </a:r>
            <a:r>
              <a:rPr lang="en-US" sz="1100" dirty="0"/>
              <a:t> - </a:t>
            </a:r>
            <a:r>
              <a:rPr lang="en-US" sz="1100" dirty="0" err="1"/>
              <a:t>совсем</a:t>
            </a:r>
            <a:r>
              <a:rPr lang="en-US" sz="1100" dirty="0"/>
              <a:t> </a:t>
            </a:r>
            <a:r>
              <a:rPr lang="en-US" sz="1100" dirty="0" err="1"/>
              <a:t>не</a:t>
            </a:r>
            <a:r>
              <a:rPr lang="en-US" sz="1100" dirty="0"/>
              <a:t> </a:t>
            </a:r>
            <a:r>
              <a:rPr lang="en-US" sz="1100" dirty="0" err="1"/>
              <a:t>то</a:t>
            </a:r>
            <a:r>
              <a:rPr lang="en-US" sz="1100" dirty="0"/>
              <a:t>, </a:t>
            </a:r>
            <a:r>
              <a:rPr lang="en-US" sz="1100" dirty="0" err="1"/>
              <a:t>чем</a:t>
            </a:r>
            <a:r>
              <a:rPr lang="en-US" sz="1100" dirty="0"/>
              <a:t> </a:t>
            </a:r>
            <a:r>
              <a:rPr lang="en-US" sz="1100" dirty="0" err="1"/>
              <a:t>кажутся</a:t>
            </a:r>
            <a:r>
              <a:rPr lang="en-US" sz="1100" dirty="0"/>
              <a:t>?..</a:t>
            </a:r>
          </a:p>
          <a:p>
            <a:pPr>
              <a:lnSpc>
                <a:spcPct val="150000"/>
              </a:lnSpc>
            </a:pPr>
            <a:r>
              <a:rPr lang="en-US" sz="1400" b="1" dirty="0"/>
              <a:t>"</a:t>
            </a:r>
            <a:r>
              <a:rPr lang="en-US" sz="1400" b="1" dirty="0" err="1"/>
              <a:t>Цвет</a:t>
            </a:r>
            <a:r>
              <a:rPr lang="en-US" sz="1400" b="1" dirty="0"/>
              <a:t> </a:t>
            </a:r>
            <a:r>
              <a:rPr lang="en-US" sz="1400" b="1" dirty="0" err="1"/>
              <a:t>страха</a:t>
            </a:r>
            <a:r>
              <a:rPr lang="en-US" sz="1400" b="1" dirty="0"/>
              <a:t>"</a:t>
            </a:r>
          </a:p>
          <a:p>
            <a:pPr>
              <a:lnSpc>
                <a:spcPct val="150000"/>
              </a:lnSpc>
            </a:pPr>
            <a:r>
              <a:rPr lang="en-US" sz="1100" dirty="0"/>
              <a:t>…Я </a:t>
            </a:r>
            <a:r>
              <a:rPr lang="en-US" sz="1100" dirty="0" err="1"/>
              <a:t>не</a:t>
            </a:r>
            <a:r>
              <a:rPr lang="en-US" sz="1100" dirty="0"/>
              <a:t> </a:t>
            </a:r>
            <a:r>
              <a:rPr lang="en-US" sz="1100" dirty="0" err="1"/>
              <a:t>знаю</a:t>
            </a:r>
            <a:r>
              <a:rPr lang="en-US" sz="1100" dirty="0"/>
              <a:t>, </a:t>
            </a:r>
            <a:r>
              <a:rPr lang="en-US" sz="1100" dirty="0" err="1"/>
              <a:t>что</a:t>
            </a:r>
            <a:r>
              <a:rPr lang="en-US" sz="1100" dirty="0"/>
              <a:t> с </a:t>
            </a:r>
            <a:r>
              <a:rPr lang="en-US" sz="1100" dirty="0" err="1"/>
              <a:t>ней</a:t>
            </a:r>
            <a:r>
              <a:rPr lang="en-US" sz="1100" dirty="0"/>
              <a:t> </a:t>
            </a:r>
            <a:r>
              <a:rPr lang="en-US" sz="1100" dirty="0" err="1"/>
              <a:t>случилось</a:t>
            </a:r>
            <a:r>
              <a:rPr lang="en-US" sz="1100" dirty="0"/>
              <a:t>. </a:t>
            </a:r>
            <a:r>
              <a:rPr lang="en-US" sz="1100" dirty="0" err="1"/>
              <a:t>Наверное</a:t>
            </a:r>
            <a:r>
              <a:rPr lang="en-US" sz="1100" dirty="0"/>
              <a:t>, </a:t>
            </a:r>
            <a:r>
              <a:rPr lang="en-US" sz="1100" dirty="0" err="1"/>
              <a:t>она</a:t>
            </a:r>
            <a:r>
              <a:rPr lang="en-US" sz="1100" dirty="0"/>
              <a:t> </a:t>
            </a:r>
            <a:r>
              <a:rPr lang="en-US" sz="1100" dirty="0" err="1"/>
              <a:t>слишком</a:t>
            </a:r>
            <a:r>
              <a:rPr lang="en-US" sz="1100" dirty="0"/>
              <a:t> </a:t>
            </a:r>
            <a:r>
              <a:rPr lang="en-US" sz="1100" dirty="0" err="1"/>
              <a:t>близко</a:t>
            </a:r>
            <a:r>
              <a:rPr lang="en-US" sz="1100" dirty="0"/>
              <a:t> </a:t>
            </a:r>
            <a:r>
              <a:rPr lang="en-US" sz="1100" dirty="0" err="1"/>
              <a:t>подошла</a:t>
            </a:r>
            <a:r>
              <a:rPr lang="en-US" sz="1100" dirty="0"/>
              <a:t> к </a:t>
            </a:r>
            <a:r>
              <a:rPr lang="en-US" sz="1100" dirty="0" err="1"/>
              <a:t>черте</a:t>
            </a:r>
            <a:r>
              <a:rPr lang="en-US" sz="1100" dirty="0"/>
              <a:t>, </a:t>
            </a:r>
            <a:r>
              <a:rPr lang="en-US" sz="1100" dirty="0" err="1"/>
              <a:t>отделяющей</a:t>
            </a:r>
            <a:r>
              <a:rPr lang="en-US" sz="1100" dirty="0"/>
              <a:t> </a:t>
            </a:r>
            <a:r>
              <a:rPr lang="en-US" sz="1100" dirty="0" err="1"/>
              <a:t>наш</a:t>
            </a:r>
            <a:r>
              <a:rPr lang="en-US" sz="1100" dirty="0"/>
              <a:t> </a:t>
            </a:r>
            <a:r>
              <a:rPr lang="en-US" sz="1100" dirty="0" err="1"/>
              <a:t>мир</a:t>
            </a:r>
            <a:r>
              <a:rPr lang="en-US" sz="1100" dirty="0"/>
              <a:t> </a:t>
            </a:r>
            <a:r>
              <a:rPr lang="en-US" sz="1100" dirty="0" err="1"/>
              <a:t>от</a:t>
            </a:r>
            <a:r>
              <a:rPr lang="en-US" sz="1100" dirty="0"/>
              <a:t> </a:t>
            </a:r>
            <a:r>
              <a:rPr lang="en-US" sz="1100" dirty="0" err="1"/>
              <a:t>другого</a:t>
            </a:r>
            <a:r>
              <a:rPr lang="en-US" sz="1100" dirty="0"/>
              <a:t>. </a:t>
            </a:r>
            <a:r>
              <a:rPr lang="en-US" sz="1100" dirty="0" err="1"/>
              <a:t>От</a:t>
            </a:r>
            <a:r>
              <a:rPr lang="en-US" sz="1100" dirty="0"/>
              <a:t> </a:t>
            </a:r>
            <a:r>
              <a:rPr lang="en-US" sz="1100" dirty="0" err="1"/>
              <a:t>того</a:t>
            </a:r>
            <a:r>
              <a:rPr lang="en-US" sz="1100" dirty="0"/>
              <a:t>, </a:t>
            </a:r>
            <a:r>
              <a:rPr lang="en-US" sz="1100" dirty="0" err="1"/>
              <a:t>где</a:t>
            </a:r>
            <a:r>
              <a:rPr lang="en-US" sz="1100" dirty="0"/>
              <a:t> </a:t>
            </a:r>
            <a:r>
              <a:rPr lang="en-US" sz="1100" dirty="0" err="1"/>
              <a:t>живут</a:t>
            </a:r>
            <a:r>
              <a:rPr lang="en-US" sz="1100" dirty="0"/>
              <a:t> </a:t>
            </a:r>
            <a:r>
              <a:rPr lang="en-US" sz="1100" dirty="0" err="1"/>
              <a:t>пропавшие</a:t>
            </a:r>
            <a:r>
              <a:rPr lang="en-US" sz="1100" dirty="0"/>
              <a:t> </a:t>
            </a:r>
            <a:r>
              <a:rPr lang="en-US" sz="1100" dirty="0" err="1"/>
              <a:t>без</a:t>
            </a:r>
            <a:r>
              <a:rPr lang="en-US" sz="1100" dirty="0"/>
              <a:t> </a:t>
            </a:r>
            <a:r>
              <a:rPr lang="en-US" sz="1100" dirty="0" err="1"/>
              <a:t>вести</a:t>
            </a:r>
            <a:r>
              <a:rPr lang="en-US" sz="1100" dirty="0"/>
              <a:t>. </a:t>
            </a:r>
            <a:r>
              <a:rPr lang="en-US" sz="1100" dirty="0" err="1"/>
              <a:t>Те</a:t>
            </a:r>
            <a:r>
              <a:rPr lang="en-US" sz="1100" dirty="0"/>
              <a:t>, </a:t>
            </a:r>
            <a:r>
              <a:rPr lang="en-US" sz="1100" dirty="0" err="1"/>
              <a:t>кто</a:t>
            </a:r>
            <a:r>
              <a:rPr lang="en-US" sz="1100" dirty="0"/>
              <a:t> </a:t>
            </a:r>
            <a:r>
              <a:rPr lang="en-US" sz="1100" dirty="0" err="1"/>
              <a:t>исчезает</a:t>
            </a:r>
            <a:r>
              <a:rPr lang="en-US" sz="1100" dirty="0"/>
              <a:t>, </a:t>
            </a:r>
            <a:r>
              <a:rPr lang="en-US" sz="1100" dirty="0" err="1"/>
              <a:t>навсегда</a:t>
            </a:r>
            <a:r>
              <a:rPr lang="en-US" sz="1100" dirty="0"/>
              <a:t> </a:t>
            </a:r>
            <a:r>
              <a:rPr lang="en-US" sz="1100" dirty="0" err="1"/>
              <a:t>заблудившись</a:t>
            </a:r>
            <a:r>
              <a:rPr lang="en-US" sz="1100" dirty="0"/>
              <a:t> в </a:t>
            </a:r>
            <a:r>
              <a:rPr lang="en-US" sz="1100" dirty="0" err="1"/>
              <a:t>солнечных</a:t>
            </a:r>
            <a:r>
              <a:rPr lang="en-US" sz="1100" dirty="0"/>
              <a:t> </a:t>
            </a:r>
            <a:r>
              <a:rPr lang="en-US" sz="1100" dirty="0" err="1"/>
              <a:t>днях</a:t>
            </a:r>
            <a:r>
              <a:rPr lang="en-US" sz="1100" dirty="0"/>
              <a:t>. </a:t>
            </a:r>
            <a:r>
              <a:rPr lang="en-US" sz="1100" dirty="0" err="1"/>
              <a:t>Кто</a:t>
            </a:r>
            <a:r>
              <a:rPr lang="en-US" sz="1100" dirty="0"/>
              <a:t> </a:t>
            </a:r>
            <a:r>
              <a:rPr lang="en-US" sz="1100" dirty="0" err="1"/>
              <a:t>решается</a:t>
            </a:r>
            <a:r>
              <a:rPr lang="en-US" sz="1100" dirty="0"/>
              <a:t> </a:t>
            </a:r>
            <a:r>
              <a:rPr lang="en-US" sz="1100" dirty="0" err="1"/>
              <a:t>пройти</a:t>
            </a:r>
            <a:r>
              <a:rPr lang="en-US" sz="1100" dirty="0"/>
              <a:t> </a:t>
            </a:r>
            <a:r>
              <a:rPr lang="en-US" sz="1100" dirty="0" err="1"/>
              <a:t>по</a:t>
            </a:r>
            <a:r>
              <a:rPr lang="en-US" sz="1100" dirty="0"/>
              <a:t> </a:t>
            </a:r>
            <a:r>
              <a:rPr lang="en-US" sz="1100" dirty="0" err="1"/>
              <a:t>тропкам</a:t>
            </a:r>
            <a:r>
              <a:rPr lang="en-US" sz="1100" dirty="0"/>
              <a:t>, </a:t>
            </a:r>
            <a:r>
              <a:rPr lang="en-US" sz="1100" dirty="0" err="1"/>
              <a:t>по</a:t>
            </a:r>
            <a:r>
              <a:rPr lang="en-US" sz="1100" dirty="0"/>
              <a:t> </a:t>
            </a:r>
            <a:r>
              <a:rPr lang="en-US" sz="1100" dirty="0" err="1"/>
              <a:t>которым</a:t>
            </a:r>
            <a:r>
              <a:rPr lang="en-US" sz="1100" dirty="0"/>
              <a:t> </a:t>
            </a:r>
            <a:r>
              <a:rPr lang="en-US" sz="1100" dirty="0" err="1"/>
              <a:t>не</a:t>
            </a:r>
            <a:r>
              <a:rPr lang="en-US" sz="1100" dirty="0"/>
              <a:t> </a:t>
            </a:r>
            <a:r>
              <a:rPr lang="en-US" sz="1100" dirty="0" err="1"/>
              <a:t>стоит</a:t>
            </a:r>
            <a:r>
              <a:rPr lang="en-US" sz="1100" dirty="0"/>
              <a:t> </a:t>
            </a:r>
            <a:r>
              <a:rPr lang="en-US" sz="1100" dirty="0" err="1"/>
              <a:t>ходить</a:t>
            </a:r>
            <a:r>
              <a:rPr lang="en-US" sz="1100" dirty="0"/>
              <a:t>. </a:t>
            </a:r>
            <a:r>
              <a:rPr lang="en-US" sz="1100" dirty="0" err="1"/>
              <a:t>По</a:t>
            </a:r>
            <a:r>
              <a:rPr lang="en-US" sz="1100" dirty="0"/>
              <a:t> </a:t>
            </a:r>
            <a:r>
              <a:rPr lang="en-US" sz="1100" dirty="0" err="1"/>
              <a:t>тропкам</a:t>
            </a:r>
            <a:r>
              <a:rPr lang="en-US" sz="1100" dirty="0"/>
              <a:t> </a:t>
            </a:r>
            <a:r>
              <a:rPr lang="en-US" sz="1100" dirty="0" err="1"/>
              <a:t>мира</a:t>
            </a:r>
            <a:r>
              <a:rPr lang="en-US" sz="1100" dirty="0"/>
              <a:t>, </a:t>
            </a:r>
            <a:r>
              <a:rPr lang="en-US" sz="1100" dirty="0" err="1"/>
              <a:t>где</a:t>
            </a:r>
            <a:r>
              <a:rPr lang="en-US" sz="1100" dirty="0"/>
              <a:t> </a:t>
            </a:r>
            <a:r>
              <a:rPr lang="en-US" sz="1100" dirty="0" err="1"/>
              <a:t>воздух</a:t>
            </a:r>
            <a:r>
              <a:rPr lang="en-US" sz="1100" dirty="0"/>
              <a:t> </a:t>
            </a:r>
            <a:r>
              <a:rPr lang="en-US" sz="1100" dirty="0" err="1"/>
              <a:t>синего</a:t>
            </a:r>
            <a:r>
              <a:rPr lang="en-US" sz="1100" dirty="0"/>
              <a:t> </a:t>
            </a:r>
            <a:r>
              <a:rPr lang="en-US" sz="1100" dirty="0" err="1"/>
              <a:t>цвета</a:t>
            </a:r>
            <a:r>
              <a:rPr lang="en-US" sz="1100" dirty="0"/>
              <a:t>, </a:t>
            </a:r>
            <a:r>
              <a:rPr lang="en-US" sz="1100" dirty="0" err="1"/>
              <a:t>мира</a:t>
            </a:r>
            <a:r>
              <a:rPr lang="en-US" sz="1100" dirty="0"/>
              <a:t>, </a:t>
            </a:r>
            <a:r>
              <a:rPr lang="en-US" sz="1100" dirty="0" err="1"/>
              <a:t>где</a:t>
            </a:r>
            <a:r>
              <a:rPr lang="en-US" sz="1100" dirty="0"/>
              <a:t> </a:t>
            </a:r>
            <a:r>
              <a:rPr lang="en-US" sz="1100" dirty="0" err="1"/>
              <a:t>растет</a:t>
            </a:r>
            <a:r>
              <a:rPr lang="en-US" sz="1100" dirty="0"/>
              <a:t> </a:t>
            </a:r>
            <a:r>
              <a:rPr lang="en-US" sz="1100" dirty="0" err="1"/>
              <a:t>Синяя</a:t>
            </a:r>
            <a:r>
              <a:rPr lang="en-US" sz="1100" dirty="0"/>
              <a:t> </a:t>
            </a:r>
            <a:r>
              <a:rPr lang="en-US" sz="1100" dirty="0" err="1"/>
              <a:t>Осока</a:t>
            </a:r>
            <a:r>
              <a:rPr lang="en-US" sz="1100" dirty="0"/>
              <a:t> и </a:t>
            </a:r>
            <a:r>
              <a:rPr lang="en-US" sz="1100" dirty="0" err="1"/>
              <a:t>течет</a:t>
            </a:r>
            <a:r>
              <a:rPr lang="en-US" sz="1100" dirty="0"/>
              <a:t> </a:t>
            </a:r>
            <a:r>
              <a:rPr lang="en-US" sz="1100" dirty="0" err="1"/>
              <a:t>Козья</a:t>
            </a:r>
            <a:r>
              <a:rPr lang="en-US" sz="1100" dirty="0"/>
              <a:t> </a:t>
            </a:r>
            <a:r>
              <a:rPr lang="en-US" sz="1100" dirty="0" err="1"/>
              <a:t>Речка</a:t>
            </a:r>
            <a:r>
              <a:rPr lang="en-US" sz="1100" dirty="0"/>
              <a:t>. </a:t>
            </a:r>
            <a:r>
              <a:rPr lang="en-US" sz="1100" dirty="0" err="1"/>
              <a:t>Мира</a:t>
            </a:r>
            <a:r>
              <a:rPr lang="en-US" sz="1100" dirty="0"/>
              <a:t>, </a:t>
            </a:r>
            <a:r>
              <a:rPr lang="en-US" sz="1100" dirty="0" err="1"/>
              <a:t>где</a:t>
            </a:r>
            <a:r>
              <a:rPr lang="en-US" sz="1100" dirty="0"/>
              <a:t> </a:t>
            </a:r>
            <a:r>
              <a:rPr lang="en-US" sz="1100" dirty="0" err="1"/>
              <a:t>бродит</a:t>
            </a:r>
            <a:r>
              <a:rPr lang="en-US" sz="1100" dirty="0"/>
              <a:t> </a:t>
            </a:r>
            <a:r>
              <a:rPr lang="en-US" sz="1100" dirty="0" err="1"/>
              <a:t>странная</a:t>
            </a:r>
            <a:r>
              <a:rPr lang="en-US" sz="1100" dirty="0"/>
              <a:t> и </a:t>
            </a:r>
            <a:r>
              <a:rPr lang="en-US" sz="1100" dirty="0" err="1"/>
              <a:t>жуткая</a:t>
            </a:r>
            <a:r>
              <a:rPr lang="en-US" sz="1100" dirty="0"/>
              <a:t>, </a:t>
            </a:r>
            <a:r>
              <a:rPr lang="en-US" sz="1100" dirty="0" err="1"/>
              <a:t>похожая</a:t>
            </a:r>
            <a:r>
              <a:rPr lang="en-US" sz="1100" dirty="0"/>
              <a:t> </a:t>
            </a:r>
            <a:r>
              <a:rPr lang="en-US" sz="1100" dirty="0" err="1"/>
              <a:t>на</a:t>
            </a:r>
            <a:r>
              <a:rPr lang="en-US" sz="1100" dirty="0"/>
              <a:t> </a:t>
            </a:r>
            <a:r>
              <a:rPr lang="en-US" sz="1100" dirty="0" err="1"/>
              <a:t>ожившую</a:t>
            </a:r>
            <a:r>
              <a:rPr lang="en-US" sz="1100" dirty="0"/>
              <a:t> </a:t>
            </a:r>
            <a:r>
              <a:rPr lang="en-US" sz="1100" dirty="0" err="1"/>
              <a:t>ночь</a:t>
            </a:r>
            <a:r>
              <a:rPr lang="en-US" sz="1100" dirty="0"/>
              <a:t>, </a:t>
            </a:r>
            <a:r>
              <a:rPr lang="en-US" sz="1100" dirty="0" err="1"/>
              <a:t>тварь</a:t>
            </a:r>
            <a:r>
              <a:rPr lang="en-US" sz="1100" dirty="0"/>
              <a:t>. </a:t>
            </a:r>
            <a:r>
              <a:rPr lang="en-US" sz="1100" dirty="0" err="1"/>
              <a:t>Почему</a:t>
            </a:r>
            <a:r>
              <a:rPr lang="en-US" sz="1100" dirty="0"/>
              <a:t> </a:t>
            </a:r>
            <a:r>
              <a:rPr lang="en-US" sz="1100" dirty="0" err="1"/>
              <a:t>это</a:t>
            </a:r>
            <a:r>
              <a:rPr lang="en-US" sz="1100" dirty="0"/>
              <a:t> </a:t>
            </a:r>
            <a:r>
              <a:rPr lang="en-US" sz="1100" dirty="0" err="1"/>
              <a:t>случилось</a:t>
            </a:r>
            <a:r>
              <a:rPr lang="en-US" sz="1100" dirty="0"/>
              <a:t> </a:t>
            </a:r>
            <a:r>
              <a:rPr lang="en-US" sz="1100" dirty="0" err="1"/>
              <a:t>сейчас</a:t>
            </a:r>
            <a:r>
              <a:rPr lang="en-US" sz="1100" dirty="0"/>
              <a:t>? </a:t>
            </a:r>
            <a:r>
              <a:rPr lang="en-US" sz="1100" dirty="0" err="1"/>
              <a:t>Почему</a:t>
            </a:r>
            <a:r>
              <a:rPr lang="en-US" sz="1100" dirty="0"/>
              <a:t> </a:t>
            </a:r>
            <a:r>
              <a:rPr lang="en-US" sz="1100" dirty="0" err="1"/>
              <a:t>именно</a:t>
            </a:r>
            <a:r>
              <a:rPr lang="en-US" sz="1100" dirty="0"/>
              <a:t> с </a:t>
            </a:r>
            <a:r>
              <a:rPr lang="en-US" sz="1100" dirty="0" err="1"/>
              <a:t>нами</a:t>
            </a:r>
            <a:r>
              <a:rPr lang="en-US" sz="1100" dirty="0"/>
              <a:t>? Я </a:t>
            </a:r>
            <a:r>
              <a:rPr lang="en-US" sz="1100" dirty="0" err="1"/>
              <a:t>не</a:t>
            </a:r>
            <a:r>
              <a:rPr lang="en-US" sz="1100" dirty="0"/>
              <a:t> </a:t>
            </a:r>
            <a:r>
              <a:rPr lang="en-US" sz="1100" dirty="0" err="1"/>
              <a:t>знаю</a:t>
            </a:r>
            <a:r>
              <a:rPr lang="en-US" sz="1100" dirty="0"/>
              <a:t>. И </a:t>
            </a:r>
            <a:r>
              <a:rPr lang="en-US" sz="1100" dirty="0" err="1"/>
              <a:t>не</a:t>
            </a:r>
            <a:r>
              <a:rPr lang="en-US" sz="1100" dirty="0"/>
              <a:t> </a:t>
            </a:r>
            <a:r>
              <a:rPr lang="en-US" sz="1100" dirty="0" err="1"/>
              <a:t>уверен</a:t>
            </a:r>
            <a:r>
              <a:rPr lang="en-US" sz="1100" dirty="0"/>
              <a:t>, </a:t>
            </a:r>
            <a:r>
              <a:rPr lang="en-US" sz="1100" dirty="0" err="1"/>
              <a:t>что</a:t>
            </a:r>
            <a:r>
              <a:rPr lang="en-US" sz="1100" dirty="0"/>
              <a:t> </a:t>
            </a:r>
            <a:r>
              <a:rPr lang="en-US" sz="1100" dirty="0" err="1"/>
              <a:t>захочу</a:t>
            </a:r>
            <a:r>
              <a:rPr lang="en-US" sz="1100" dirty="0"/>
              <a:t> </a:t>
            </a:r>
            <a:r>
              <a:rPr lang="en-US" sz="1100" dirty="0" err="1"/>
              <a:t>когда-нибудь</a:t>
            </a:r>
            <a:r>
              <a:rPr lang="en-US" sz="1100" dirty="0"/>
              <a:t> </a:t>
            </a:r>
            <a:r>
              <a:rPr lang="en-US" sz="1100" dirty="0" err="1"/>
              <a:t>узнать</a:t>
            </a:r>
            <a:r>
              <a:rPr lang="en-US" sz="1100" dirty="0"/>
              <a:t>. </a:t>
            </a:r>
            <a:r>
              <a:rPr lang="en-US" sz="1100" dirty="0" err="1"/>
              <a:t>Некоторые</a:t>
            </a:r>
            <a:r>
              <a:rPr lang="en-US" sz="1100" dirty="0"/>
              <a:t> </a:t>
            </a:r>
            <a:r>
              <a:rPr lang="en-US" sz="1100" dirty="0" err="1"/>
              <a:t>тайны</a:t>
            </a:r>
            <a:r>
              <a:rPr lang="en-US" sz="1100" dirty="0"/>
              <a:t> </a:t>
            </a:r>
            <a:r>
              <a:rPr lang="en-US" sz="1100" dirty="0" err="1"/>
              <a:t>безопасней</a:t>
            </a:r>
            <a:r>
              <a:rPr lang="en-US" sz="1100" dirty="0"/>
              <a:t> </a:t>
            </a:r>
            <a:r>
              <a:rPr lang="en-US" sz="1100" dirty="0" err="1"/>
              <a:t>оставлять</a:t>
            </a:r>
            <a:r>
              <a:rPr lang="en-US" sz="1100" dirty="0"/>
              <a:t> </a:t>
            </a:r>
            <a:r>
              <a:rPr lang="en-US" sz="1100" dirty="0" err="1"/>
              <a:t>неразгаданными</a:t>
            </a:r>
            <a:r>
              <a:rPr lang="en-US" sz="1100" dirty="0"/>
              <a:t>.</a:t>
            </a:r>
          </a:p>
          <a:p>
            <a:pPr>
              <a:lnSpc>
                <a:spcPct val="150000"/>
              </a:lnSpc>
            </a:pPr>
            <a:r>
              <a:rPr lang="en-US" sz="1100" dirty="0" err="1"/>
              <a:t>Экземпляры</a:t>
            </a:r>
            <a:endParaRPr lang="en-US" sz="1100" dirty="0"/>
          </a:p>
          <a:p>
            <a:pPr>
              <a:lnSpc>
                <a:spcPct val="150000"/>
              </a:lnSpc>
            </a:pPr>
            <a:r>
              <a:rPr lang="en-US" sz="1100" dirty="0"/>
              <a:t>ЦБ (1), ЦДБ (1), Ф1 (1), Ф2 (1), Ф3 (1), Ф4 (1), Ф5 (1), Ф7 (1), Ф8 (1), Ф11 (1), Ф12 (1), Ф14 (1), Ф15 (1), Ф16 (1), Ф17 (1), Ф18 (1), Ф20 (1), Ф21 (1), Ф22 (1), Ф24 (1), Ф25 (1), Ф26 (1), Ф27 (1), Ф28 (1), Ф30 (1)</a:t>
            </a:r>
          </a:p>
          <a:p>
            <a:endParaRPr lang="en-US" sz="1100" dirty="0"/>
          </a:p>
        </p:txBody>
      </p:sp>
    </p:spTree>
    <p:extLst>
      <p:ext uri="{BB962C8B-B14F-4D97-AF65-F5344CB8AC3E}">
        <p14:creationId xmlns:p14="http://schemas.microsoft.com/office/powerpoint/2010/main" xmlns="" val="72859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6BA5DB7-BF33-463C-AE3A-DD318F534B5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1AF89974-2D59-4A97-97E5-F044E97286A6}"/>
              </a:ext>
            </a:extLst>
          </p:cNvPr>
          <p:cNvPicPr>
            <a:picLocks noGrp="1" noChangeAspect="1"/>
          </p:cNvPicPr>
          <p:nvPr>
            <p:ph sz="half" idx="1"/>
          </p:nvPr>
        </p:nvPicPr>
        <p:blipFill rotWithShape="1">
          <a:blip r:embed="rId3">
            <a:extLst>
              <a:ext uri="{28A0092B-C50C-407E-A947-70E740481C1C}">
                <a14:useLocalDpi xmlns:a14="http://schemas.microsoft.com/office/drawing/2010/main" xmlns="" val="0"/>
              </a:ext>
            </a:extLst>
          </a:blip>
          <a:srcRect r="1" b="3557"/>
          <a:stretch/>
        </p:blipFill>
        <p:spPr>
          <a:xfrm>
            <a:off x="-1" y="3725"/>
            <a:ext cx="5504917" cy="6850548"/>
          </a:xfrm>
          <a:prstGeom prst="rect">
            <a:avLst/>
          </a:prstGeom>
        </p:spPr>
      </p:pic>
      <p:sp>
        <p:nvSpPr>
          <p:cNvPr id="2" name="Заголовок 1">
            <a:extLst>
              <a:ext uri="{FF2B5EF4-FFF2-40B4-BE49-F238E27FC236}">
                <a16:creationId xmlns:a16="http://schemas.microsoft.com/office/drawing/2014/main" xmlns="" id="{8110CE2B-791B-4595-AC93-4D30C908CE94}"/>
              </a:ext>
            </a:extLst>
          </p:cNvPr>
          <p:cNvSpPr>
            <a:spLocks noGrp="1"/>
          </p:cNvSpPr>
          <p:nvPr>
            <p:ph type="title"/>
          </p:nvPr>
        </p:nvSpPr>
        <p:spPr>
          <a:xfrm>
            <a:off x="5631290" y="164675"/>
            <a:ext cx="6434336" cy="2257007"/>
          </a:xfrm>
        </p:spPr>
        <p:txBody>
          <a:bodyPr vert="horz" lIns="91440" tIns="45720" rIns="91440" bIns="45720" rtlCol="0" anchor="ctr">
            <a:noAutofit/>
          </a:bodyPr>
          <a:lstStyle/>
          <a:p>
            <a:r>
              <a:rPr lang="en-US" sz="1600" b="1" dirty="0" err="1">
                <a:solidFill>
                  <a:srgbClr val="000000"/>
                </a:solidFill>
              </a:rPr>
              <a:t>Добсон</a:t>
            </a:r>
            <a:r>
              <a:rPr lang="en-US" sz="1600" b="1" dirty="0">
                <a:solidFill>
                  <a:srgbClr val="000000"/>
                </a:solidFill>
              </a:rPr>
              <a:t>, Д</a:t>
            </a:r>
            <a:r>
              <a:rPr lang="en-US" sz="1600" dirty="0">
                <a:solidFill>
                  <a:srgbClr val="000000"/>
                </a:solidFill>
              </a:rPr>
              <a:t>. </a:t>
            </a:r>
            <a:br>
              <a:rPr lang="en-US" sz="1600" dirty="0">
                <a:solidFill>
                  <a:srgbClr val="000000"/>
                </a:solidFill>
              </a:rPr>
            </a:br>
            <a:r>
              <a:rPr lang="en-US" sz="1600" dirty="0">
                <a:solidFill>
                  <a:srgbClr val="000000"/>
                </a:solidFill>
              </a:rPr>
              <a:t>    </a:t>
            </a:r>
            <a:r>
              <a:rPr lang="en-US" sz="1600" dirty="0" err="1">
                <a:solidFill>
                  <a:srgbClr val="000000"/>
                </a:solidFill>
              </a:rPr>
              <a:t>Мой</a:t>
            </a:r>
            <a:r>
              <a:rPr lang="en-US" sz="1600" dirty="0">
                <a:solidFill>
                  <a:srgbClr val="000000"/>
                </a:solidFill>
              </a:rPr>
              <a:t> </a:t>
            </a:r>
            <a:r>
              <a:rPr lang="en-US" sz="1600" dirty="0" err="1">
                <a:solidFill>
                  <a:srgbClr val="000000"/>
                </a:solidFill>
              </a:rPr>
              <a:t>маленький</a:t>
            </a:r>
            <a:r>
              <a:rPr lang="en-US" sz="1600" dirty="0">
                <a:solidFill>
                  <a:srgbClr val="000000"/>
                </a:solidFill>
              </a:rPr>
              <a:t> </a:t>
            </a:r>
            <a:r>
              <a:rPr lang="en-US" sz="1600" dirty="0" err="1">
                <a:solidFill>
                  <a:srgbClr val="000000"/>
                </a:solidFill>
              </a:rPr>
              <a:t>бунтарь</a:t>
            </a:r>
            <a:r>
              <a:rPr lang="en-US" sz="1600" dirty="0">
                <a:solidFill>
                  <a:srgbClr val="000000"/>
                </a:solidFill>
              </a:rPr>
              <a:t>. </a:t>
            </a:r>
            <a:r>
              <a:rPr lang="en-US" sz="1600" dirty="0" err="1">
                <a:solidFill>
                  <a:srgbClr val="000000"/>
                </a:solidFill>
              </a:rPr>
              <a:t>Как</a:t>
            </a:r>
            <a:r>
              <a:rPr lang="en-US" sz="1600" dirty="0">
                <a:solidFill>
                  <a:srgbClr val="000000"/>
                </a:solidFill>
              </a:rPr>
              <a:t> </a:t>
            </a:r>
            <a:r>
              <a:rPr lang="en-US" sz="1600" dirty="0" err="1">
                <a:solidFill>
                  <a:srgbClr val="000000"/>
                </a:solidFill>
              </a:rPr>
              <a:t>воспитывать</a:t>
            </a:r>
            <a:r>
              <a:rPr lang="en-US" sz="1600" dirty="0">
                <a:solidFill>
                  <a:srgbClr val="000000"/>
                </a:solidFill>
              </a:rPr>
              <a:t> </a:t>
            </a:r>
            <a:r>
              <a:rPr lang="en-US" sz="1600" dirty="0" err="1">
                <a:solidFill>
                  <a:srgbClr val="000000"/>
                </a:solidFill>
              </a:rPr>
              <a:t>ребенка</a:t>
            </a:r>
            <a:r>
              <a:rPr lang="en-US" sz="1600" dirty="0">
                <a:solidFill>
                  <a:srgbClr val="000000"/>
                </a:solidFill>
              </a:rPr>
              <a:t> "с </a:t>
            </a:r>
            <a:r>
              <a:rPr lang="en-US" sz="1600" dirty="0" err="1">
                <a:solidFill>
                  <a:srgbClr val="000000"/>
                </a:solidFill>
              </a:rPr>
              <a:t>характером</a:t>
            </a:r>
            <a:r>
              <a:rPr lang="en-US" sz="1600" dirty="0">
                <a:solidFill>
                  <a:srgbClr val="000000"/>
                </a:solidFill>
              </a:rPr>
              <a:t>" : [16+] / Д. </a:t>
            </a:r>
            <a:r>
              <a:rPr lang="en-US" sz="1600" dirty="0" err="1">
                <a:solidFill>
                  <a:srgbClr val="000000"/>
                </a:solidFill>
              </a:rPr>
              <a:t>Добсон</a:t>
            </a:r>
            <a:r>
              <a:rPr lang="en-US" sz="1600" dirty="0">
                <a:solidFill>
                  <a:srgbClr val="000000"/>
                </a:solidFill>
              </a:rPr>
              <a:t> ; </a:t>
            </a:r>
            <a:r>
              <a:rPr lang="en-US" sz="1600" dirty="0" err="1">
                <a:solidFill>
                  <a:srgbClr val="000000"/>
                </a:solidFill>
              </a:rPr>
              <a:t>пер</a:t>
            </a:r>
            <a:r>
              <a:rPr lang="en-US" sz="1600" dirty="0">
                <a:solidFill>
                  <a:srgbClr val="000000"/>
                </a:solidFill>
              </a:rPr>
              <a:t>. с </a:t>
            </a:r>
            <a:r>
              <a:rPr lang="en-US" sz="1600" dirty="0" err="1">
                <a:solidFill>
                  <a:srgbClr val="000000"/>
                </a:solidFill>
              </a:rPr>
              <a:t>англ</a:t>
            </a:r>
            <a:r>
              <a:rPr lang="en-US" sz="1600" dirty="0">
                <a:solidFill>
                  <a:srgbClr val="000000"/>
                </a:solidFill>
              </a:rPr>
              <a:t>. Е. </a:t>
            </a:r>
            <a:r>
              <a:rPr lang="en-US" sz="1600" dirty="0" err="1">
                <a:solidFill>
                  <a:srgbClr val="000000"/>
                </a:solidFill>
              </a:rPr>
              <a:t>Колосовой</a:t>
            </a:r>
            <a:r>
              <a:rPr lang="en-US" sz="1600" dirty="0">
                <a:solidFill>
                  <a:srgbClr val="000000"/>
                </a:solidFill>
              </a:rPr>
              <a:t>. - М</a:t>
            </a:r>
            <a:r>
              <a:rPr lang="ru-RU" sz="1600" dirty="0" err="1">
                <a:solidFill>
                  <a:srgbClr val="000000"/>
                </a:solidFill>
              </a:rPr>
              <a:t>осква</a:t>
            </a:r>
            <a:r>
              <a:rPr lang="en-US" sz="1600" dirty="0">
                <a:solidFill>
                  <a:srgbClr val="000000"/>
                </a:solidFill>
              </a:rPr>
              <a:t> : </a:t>
            </a:r>
            <a:r>
              <a:rPr lang="en-US" sz="1600" dirty="0" err="1">
                <a:solidFill>
                  <a:srgbClr val="000000"/>
                </a:solidFill>
              </a:rPr>
              <a:t>Эксмо</a:t>
            </a:r>
            <a:r>
              <a:rPr lang="en-US" sz="1600" dirty="0">
                <a:solidFill>
                  <a:srgbClr val="000000"/>
                </a:solidFill>
              </a:rPr>
              <a:t>, 2019. - 336 с. - (</a:t>
            </a:r>
            <a:r>
              <a:rPr lang="en-US" sz="1600" dirty="0" err="1">
                <a:solidFill>
                  <a:srgbClr val="000000"/>
                </a:solidFill>
              </a:rPr>
              <a:t>Психология</a:t>
            </a:r>
            <a:r>
              <a:rPr lang="en-US" sz="1600" dirty="0">
                <a:solidFill>
                  <a:srgbClr val="000000"/>
                </a:solidFill>
              </a:rPr>
              <a:t>. </a:t>
            </a:r>
            <a:r>
              <a:rPr lang="en-US" sz="1600" dirty="0" err="1">
                <a:solidFill>
                  <a:srgbClr val="000000"/>
                </a:solidFill>
              </a:rPr>
              <a:t>Воспитание</a:t>
            </a:r>
            <a:r>
              <a:rPr lang="en-US" sz="1600" dirty="0">
                <a:solidFill>
                  <a:srgbClr val="000000"/>
                </a:solidFill>
              </a:rPr>
              <a:t> с </a:t>
            </a:r>
            <a:r>
              <a:rPr lang="en-US" sz="1600" dirty="0" err="1">
                <a:solidFill>
                  <a:srgbClr val="000000"/>
                </a:solidFill>
              </a:rPr>
              <a:t>любовью</a:t>
            </a:r>
            <a:r>
              <a:rPr lang="en-US" sz="1600" dirty="0">
                <a:solidFill>
                  <a:srgbClr val="000000"/>
                </a:solidFill>
              </a:rPr>
              <a:t> и </a:t>
            </a:r>
            <a:r>
              <a:rPr lang="en-US" sz="1600" dirty="0" err="1">
                <a:solidFill>
                  <a:srgbClr val="000000"/>
                </a:solidFill>
              </a:rPr>
              <a:t>пониманием</a:t>
            </a:r>
            <a:r>
              <a:rPr lang="en-US" sz="1600" dirty="0">
                <a:solidFill>
                  <a:srgbClr val="000000"/>
                </a:solidFill>
              </a:rPr>
              <a:t>). - ISBN 978-5-04-095042-3. - </a:t>
            </a:r>
            <a:r>
              <a:rPr lang="en-US" sz="1600" dirty="0" err="1">
                <a:solidFill>
                  <a:srgbClr val="000000"/>
                </a:solidFill>
              </a:rPr>
              <a:t>Текст</a:t>
            </a:r>
            <a:r>
              <a:rPr lang="en-US" sz="1600" dirty="0">
                <a:solidFill>
                  <a:srgbClr val="000000"/>
                </a:solidFill>
              </a:rPr>
              <a:t> : </a:t>
            </a:r>
            <a:r>
              <a:rPr lang="en-US" sz="1600" dirty="0" err="1">
                <a:solidFill>
                  <a:srgbClr val="000000"/>
                </a:solidFill>
              </a:rPr>
              <a:t>непосредственный</a:t>
            </a:r>
            <a:r>
              <a:rPr lang="en-US" sz="1600" dirty="0">
                <a:solidFill>
                  <a:srgbClr val="000000"/>
                </a:solidFill>
              </a:rPr>
              <a:t>.</a:t>
            </a:r>
            <a:br>
              <a:rPr lang="en-US" sz="1600" dirty="0">
                <a:solidFill>
                  <a:srgbClr val="000000"/>
                </a:solidFill>
              </a:rPr>
            </a:br>
            <a:endParaRPr lang="en-US" sz="1600" dirty="0">
              <a:solidFill>
                <a:srgbClr val="000000"/>
              </a:solidFill>
            </a:endParaRPr>
          </a:p>
        </p:txBody>
      </p:sp>
      <p:sp>
        <p:nvSpPr>
          <p:cNvPr id="4" name="Объект 3">
            <a:extLst>
              <a:ext uri="{FF2B5EF4-FFF2-40B4-BE49-F238E27FC236}">
                <a16:creationId xmlns:a16="http://schemas.microsoft.com/office/drawing/2014/main" xmlns="" id="{DA584670-7621-4376-AC43-CD7DCC36FD31}"/>
              </a:ext>
            </a:extLst>
          </p:cNvPr>
          <p:cNvSpPr>
            <a:spLocks noGrp="1"/>
          </p:cNvSpPr>
          <p:nvPr>
            <p:ph sz="half" idx="2"/>
          </p:nvPr>
        </p:nvSpPr>
        <p:spPr>
          <a:xfrm>
            <a:off x="6090574" y="2421682"/>
            <a:ext cx="4977578" cy="3639289"/>
          </a:xfrm>
        </p:spPr>
        <p:txBody>
          <a:bodyPr vert="horz" lIns="91440" tIns="45720" rIns="91440" bIns="45720" rtlCol="0" anchor="ctr">
            <a:normAutofit/>
          </a:bodyPr>
          <a:lstStyle/>
          <a:p>
            <a:r>
              <a:rPr lang="en-US" sz="1400" dirty="0" err="1">
                <a:solidFill>
                  <a:srgbClr val="000000"/>
                </a:solidFill>
              </a:rPr>
              <a:t>Профессор</a:t>
            </a:r>
            <a:r>
              <a:rPr lang="en-US" sz="1400" dirty="0">
                <a:solidFill>
                  <a:srgbClr val="000000"/>
                </a:solidFill>
              </a:rPr>
              <a:t> </a:t>
            </a:r>
            <a:r>
              <a:rPr lang="en-US" sz="1400" dirty="0" err="1">
                <a:solidFill>
                  <a:srgbClr val="000000"/>
                </a:solidFill>
              </a:rPr>
              <a:t>педиатрии</a:t>
            </a:r>
            <a:r>
              <a:rPr lang="en-US" sz="1400" dirty="0">
                <a:solidFill>
                  <a:srgbClr val="000000"/>
                </a:solidFill>
              </a:rPr>
              <a:t> и </a:t>
            </a:r>
            <a:r>
              <a:rPr lang="en-US" sz="1400" dirty="0" err="1">
                <a:solidFill>
                  <a:srgbClr val="000000"/>
                </a:solidFill>
              </a:rPr>
              <a:t>психолог</a:t>
            </a:r>
            <a:r>
              <a:rPr lang="en-US" sz="1400" dirty="0">
                <a:solidFill>
                  <a:srgbClr val="000000"/>
                </a:solidFill>
              </a:rPr>
              <a:t> </a:t>
            </a:r>
            <a:r>
              <a:rPr lang="en-US" sz="1400" dirty="0" err="1">
                <a:solidFill>
                  <a:srgbClr val="000000"/>
                </a:solidFill>
              </a:rPr>
              <a:t>Джеймс</a:t>
            </a:r>
            <a:r>
              <a:rPr lang="en-US" sz="1400" dirty="0">
                <a:solidFill>
                  <a:srgbClr val="000000"/>
                </a:solidFill>
              </a:rPr>
              <a:t> </a:t>
            </a:r>
            <a:r>
              <a:rPr lang="en-US" sz="1400" dirty="0" err="1">
                <a:solidFill>
                  <a:srgbClr val="000000"/>
                </a:solidFill>
              </a:rPr>
              <a:t>Добсон</a:t>
            </a:r>
            <a:r>
              <a:rPr lang="en-US" sz="1400" dirty="0">
                <a:solidFill>
                  <a:srgbClr val="000000"/>
                </a:solidFill>
              </a:rPr>
              <a:t> </a:t>
            </a:r>
            <a:r>
              <a:rPr lang="en-US" sz="1400" dirty="0" err="1">
                <a:solidFill>
                  <a:srgbClr val="000000"/>
                </a:solidFill>
              </a:rPr>
              <a:t>спешит</a:t>
            </a:r>
            <a:r>
              <a:rPr lang="en-US" sz="1400" dirty="0">
                <a:solidFill>
                  <a:srgbClr val="000000"/>
                </a:solidFill>
              </a:rPr>
              <a:t> </a:t>
            </a:r>
            <a:r>
              <a:rPr lang="en-US" sz="1400" dirty="0" err="1">
                <a:solidFill>
                  <a:srgbClr val="000000"/>
                </a:solidFill>
              </a:rPr>
              <a:t>успокоить</a:t>
            </a:r>
            <a:r>
              <a:rPr lang="en-US" sz="1400" dirty="0">
                <a:solidFill>
                  <a:srgbClr val="000000"/>
                </a:solidFill>
              </a:rPr>
              <a:t> </a:t>
            </a:r>
            <a:r>
              <a:rPr lang="en-US" sz="1400" dirty="0" err="1">
                <a:solidFill>
                  <a:srgbClr val="000000"/>
                </a:solidFill>
              </a:rPr>
              <a:t>родителей</a:t>
            </a:r>
            <a:r>
              <a:rPr lang="en-US" sz="1400" dirty="0">
                <a:solidFill>
                  <a:srgbClr val="000000"/>
                </a:solidFill>
              </a:rPr>
              <a:t> </a:t>
            </a:r>
            <a:r>
              <a:rPr lang="en-US" sz="1400" dirty="0" err="1">
                <a:solidFill>
                  <a:srgbClr val="000000"/>
                </a:solidFill>
              </a:rPr>
              <a:t>так</a:t>
            </a:r>
            <a:r>
              <a:rPr lang="en-US" sz="1400" dirty="0">
                <a:solidFill>
                  <a:srgbClr val="000000"/>
                </a:solidFill>
              </a:rPr>
              <a:t> </a:t>
            </a:r>
            <a:r>
              <a:rPr lang="en-US" sz="1400" dirty="0" err="1">
                <a:solidFill>
                  <a:srgbClr val="000000"/>
                </a:solidFill>
              </a:rPr>
              <a:t>называемых</a:t>
            </a:r>
            <a:r>
              <a:rPr lang="en-US" sz="1400" dirty="0">
                <a:solidFill>
                  <a:srgbClr val="000000"/>
                </a:solidFill>
              </a:rPr>
              <a:t> "</a:t>
            </a:r>
            <a:r>
              <a:rPr lang="en-US" sz="1400" dirty="0" err="1">
                <a:solidFill>
                  <a:srgbClr val="000000"/>
                </a:solidFill>
              </a:rPr>
              <a:t>трудных</a:t>
            </a:r>
            <a:r>
              <a:rPr lang="en-US" sz="1400" dirty="0">
                <a:solidFill>
                  <a:srgbClr val="000000"/>
                </a:solidFill>
              </a:rPr>
              <a:t>", </a:t>
            </a:r>
            <a:r>
              <a:rPr lang="en-US" sz="1400" dirty="0" err="1">
                <a:solidFill>
                  <a:srgbClr val="000000"/>
                </a:solidFill>
              </a:rPr>
              <a:t>непослушных</a:t>
            </a:r>
            <a:r>
              <a:rPr lang="en-US" sz="1400" dirty="0">
                <a:solidFill>
                  <a:srgbClr val="000000"/>
                </a:solidFill>
              </a:rPr>
              <a:t> и </a:t>
            </a:r>
            <a:r>
              <a:rPr lang="en-US" sz="1400" dirty="0" err="1">
                <a:solidFill>
                  <a:srgbClr val="000000"/>
                </a:solidFill>
              </a:rPr>
              <a:t>неуправляемых</a:t>
            </a:r>
            <a:r>
              <a:rPr lang="en-US" sz="1400" dirty="0">
                <a:solidFill>
                  <a:srgbClr val="000000"/>
                </a:solidFill>
              </a:rPr>
              <a:t> </a:t>
            </a:r>
            <a:r>
              <a:rPr lang="en-US" sz="1400" dirty="0" err="1">
                <a:solidFill>
                  <a:srgbClr val="000000"/>
                </a:solidFill>
              </a:rPr>
              <a:t>детей</a:t>
            </a:r>
            <a:r>
              <a:rPr lang="en-US" sz="1400" dirty="0">
                <a:solidFill>
                  <a:srgbClr val="000000"/>
                </a:solidFill>
              </a:rPr>
              <a:t> - </a:t>
            </a:r>
            <a:r>
              <a:rPr lang="en-US" sz="1400" dirty="0" err="1">
                <a:solidFill>
                  <a:srgbClr val="000000"/>
                </a:solidFill>
              </a:rPr>
              <a:t>характер</a:t>
            </a:r>
            <a:r>
              <a:rPr lang="en-US" sz="1400" dirty="0">
                <a:solidFill>
                  <a:srgbClr val="000000"/>
                </a:solidFill>
              </a:rPr>
              <a:t> </a:t>
            </a:r>
            <a:r>
              <a:rPr lang="en-US" sz="1400" dirty="0" err="1">
                <a:solidFill>
                  <a:srgbClr val="000000"/>
                </a:solidFill>
              </a:rPr>
              <a:t>вашего</a:t>
            </a:r>
            <a:r>
              <a:rPr lang="en-US" sz="1400" dirty="0">
                <a:solidFill>
                  <a:srgbClr val="000000"/>
                </a:solidFill>
              </a:rPr>
              <a:t> </a:t>
            </a:r>
            <a:r>
              <a:rPr lang="en-US" sz="1400" dirty="0" err="1">
                <a:solidFill>
                  <a:srgbClr val="000000"/>
                </a:solidFill>
              </a:rPr>
              <a:t>малыша</a:t>
            </a:r>
            <a:r>
              <a:rPr lang="en-US" sz="1400" dirty="0">
                <a:solidFill>
                  <a:srgbClr val="000000"/>
                </a:solidFill>
              </a:rPr>
              <a:t> </a:t>
            </a:r>
            <a:r>
              <a:rPr lang="en-US" sz="1400" dirty="0" err="1">
                <a:solidFill>
                  <a:srgbClr val="000000"/>
                </a:solidFill>
              </a:rPr>
              <a:t>не</a:t>
            </a:r>
            <a:r>
              <a:rPr lang="en-US" sz="1400" dirty="0">
                <a:solidFill>
                  <a:srgbClr val="000000"/>
                </a:solidFill>
              </a:rPr>
              <a:t> </a:t>
            </a:r>
            <a:r>
              <a:rPr lang="en-US" sz="1400" dirty="0" err="1">
                <a:solidFill>
                  <a:srgbClr val="000000"/>
                </a:solidFill>
              </a:rPr>
              <a:t>наказание</a:t>
            </a:r>
            <a:r>
              <a:rPr lang="en-US" sz="1400" dirty="0">
                <a:solidFill>
                  <a:srgbClr val="000000"/>
                </a:solidFill>
              </a:rPr>
              <a:t>, а </a:t>
            </a:r>
            <a:r>
              <a:rPr lang="en-US" sz="1400" dirty="0" err="1">
                <a:solidFill>
                  <a:srgbClr val="000000"/>
                </a:solidFill>
              </a:rPr>
              <a:t>настоящий</a:t>
            </a:r>
            <a:r>
              <a:rPr lang="en-US" sz="1400" dirty="0">
                <a:solidFill>
                  <a:srgbClr val="000000"/>
                </a:solidFill>
              </a:rPr>
              <a:t> </a:t>
            </a:r>
            <a:r>
              <a:rPr lang="en-US" sz="1400" dirty="0" err="1">
                <a:solidFill>
                  <a:srgbClr val="000000"/>
                </a:solidFill>
              </a:rPr>
              <a:t>подарок</a:t>
            </a:r>
            <a:r>
              <a:rPr lang="en-US" sz="1400" dirty="0">
                <a:solidFill>
                  <a:srgbClr val="000000"/>
                </a:solidFill>
              </a:rPr>
              <a:t>. </a:t>
            </a:r>
            <a:r>
              <a:rPr lang="en-US" sz="1400" dirty="0" err="1">
                <a:solidFill>
                  <a:srgbClr val="000000"/>
                </a:solidFill>
              </a:rPr>
              <a:t>Добсон</a:t>
            </a:r>
            <a:r>
              <a:rPr lang="en-US" sz="1400" dirty="0">
                <a:solidFill>
                  <a:srgbClr val="000000"/>
                </a:solidFill>
              </a:rPr>
              <a:t> </a:t>
            </a:r>
            <a:r>
              <a:rPr lang="en-US" sz="1400" dirty="0" err="1">
                <a:solidFill>
                  <a:srgbClr val="000000"/>
                </a:solidFill>
              </a:rPr>
              <a:t>на</a:t>
            </a:r>
            <a:r>
              <a:rPr lang="en-US" sz="1400" dirty="0">
                <a:solidFill>
                  <a:srgbClr val="000000"/>
                </a:solidFill>
              </a:rPr>
              <a:t> </a:t>
            </a:r>
            <a:r>
              <a:rPr lang="en-US" sz="1400" dirty="0" err="1">
                <a:solidFill>
                  <a:srgbClr val="000000"/>
                </a:solidFill>
              </a:rPr>
              <a:t>примере</a:t>
            </a:r>
            <a:r>
              <a:rPr lang="en-US" sz="1400" dirty="0">
                <a:solidFill>
                  <a:srgbClr val="000000"/>
                </a:solidFill>
              </a:rPr>
              <a:t> </a:t>
            </a:r>
            <a:r>
              <a:rPr lang="en-US" sz="1400" dirty="0" err="1">
                <a:solidFill>
                  <a:srgbClr val="000000"/>
                </a:solidFill>
              </a:rPr>
              <a:t>многолетней</a:t>
            </a:r>
            <a:r>
              <a:rPr lang="en-US" sz="1400" dirty="0">
                <a:solidFill>
                  <a:srgbClr val="000000"/>
                </a:solidFill>
              </a:rPr>
              <a:t> </a:t>
            </a:r>
            <a:r>
              <a:rPr lang="en-US" sz="1400" dirty="0" err="1">
                <a:solidFill>
                  <a:srgbClr val="000000"/>
                </a:solidFill>
              </a:rPr>
              <a:t>работы</a:t>
            </a:r>
            <a:r>
              <a:rPr lang="en-US" sz="1400" dirty="0">
                <a:solidFill>
                  <a:srgbClr val="000000"/>
                </a:solidFill>
              </a:rPr>
              <a:t> с </a:t>
            </a:r>
            <a:r>
              <a:rPr lang="en-US" sz="1400" dirty="0" err="1">
                <a:solidFill>
                  <a:srgbClr val="000000"/>
                </a:solidFill>
              </a:rPr>
              <a:t>семьями</a:t>
            </a:r>
            <a:r>
              <a:rPr lang="en-US" sz="1400" dirty="0">
                <a:solidFill>
                  <a:srgbClr val="000000"/>
                </a:solidFill>
              </a:rPr>
              <a:t> </a:t>
            </a:r>
            <a:r>
              <a:rPr lang="en-US" sz="1400" dirty="0" err="1">
                <a:solidFill>
                  <a:srgbClr val="000000"/>
                </a:solidFill>
              </a:rPr>
              <a:t>объясняет</a:t>
            </a:r>
            <a:r>
              <a:rPr lang="en-US" sz="1400" dirty="0">
                <a:solidFill>
                  <a:srgbClr val="000000"/>
                </a:solidFill>
              </a:rPr>
              <a:t>, </a:t>
            </a:r>
            <a:r>
              <a:rPr lang="en-US" sz="1400" dirty="0" err="1">
                <a:solidFill>
                  <a:srgbClr val="000000"/>
                </a:solidFill>
              </a:rPr>
              <a:t>как</a:t>
            </a:r>
            <a:r>
              <a:rPr lang="en-US" sz="1400" dirty="0">
                <a:solidFill>
                  <a:srgbClr val="000000"/>
                </a:solidFill>
              </a:rPr>
              <a:t> </a:t>
            </a:r>
            <a:r>
              <a:rPr lang="en-US" sz="1400" dirty="0" err="1">
                <a:solidFill>
                  <a:srgbClr val="000000"/>
                </a:solidFill>
              </a:rPr>
              <a:t>воспитывать</a:t>
            </a:r>
            <a:r>
              <a:rPr lang="en-US" sz="1400" dirty="0">
                <a:solidFill>
                  <a:srgbClr val="000000"/>
                </a:solidFill>
              </a:rPr>
              <a:t> </a:t>
            </a:r>
            <a:r>
              <a:rPr lang="en-US" sz="1400" dirty="0" err="1">
                <a:solidFill>
                  <a:srgbClr val="000000"/>
                </a:solidFill>
              </a:rPr>
              <a:t>таких</a:t>
            </a:r>
            <a:r>
              <a:rPr lang="en-US" sz="1400" dirty="0">
                <a:solidFill>
                  <a:srgbClr val="000000"/>
                </a:solidFill>
              </a:rPr>
              <a:t> </a:t>
            </a:r>
            <a:r>
              <a:rPr lang="en-US" sz="1400" dirty="0" err="1">
                <a:solidFill>
                  <a:srgbClr val="000000"/>
                </a:solidFill>
              </a:rPr>
              <a:t>детей-бунтарей</a:t>
            </a:r>
            <a:r>
              <a:rPr lang="en-US" sz="1400" dirty="0">
                <a:solidFill>
                  <a:srgbClr val="000000"/>
                </a:solidFill>
              </a:rPr>
              <a:t> </a:t>
            </a:r>
            <a:r>
              <a:rPr lang="en-US" sz="1400" dirty="0" err="1">
                <a:solidFill>
                  <a:srgbClr val="000000"/>
                </a:solidFill>
              </a:rPr>
              <a:t>правильно</a:t>
            </a:r>
            <a:r>
              <a:rPr lang="en-US" sz="1400" dirty="0">
                <a:solidFill>
                  <a:srgbClr val="000000"/>
                </a:solidFill>
              </a:rPr>
              <a:t> - </a:t>
            </a:r>
            <a:r>
              <a:rPr lang="en-US" sz="1400" dirty="0" err="1">
                <a:solidFill>
                  <a:srgbClr val="000000"/>
                </a:solidFill>
              </a:rPr>
              <a:t>развивая</a:t>
            </a:r>
            <a:r>
              <a:rPr lang="en-US" sz="1400" dirty="0">
                <a:solidFill>
                  <a:srgbClr val="000000"/>
                </a:solidFill>
              </a:rPr>
              <a:t> </a:t>
            </a:r>
            <a:r>
              <a:rPr lang="en-US" sz="1400" dirty="0" err="1">
                <a:solidFill>
                  <a:srgbClr val="000000"/>
                </a:solidFill>
              </a:rPr>
              <a:t>их</a:t>
            </a:r>
            <a:r>
              <a:rPr lang="en-US" sz="1400" dirty="0">
                <a:solidFill>
                  <a:srgbClr val="000000"/>
                </a:solidFill>
              </a:rPr>
              <a:t> </a:t>
            </a:r>
            <a:r>
              <a:rPr lang="en-US" sz="1400" dirty="0" err="1">
                <a:solidFill>
                  <a:srgbClr val="000000"/>
                </a:solidFill>
              </a:rPr>
              <a:t>сильные</a:t>
            </a:r>
            <a:r>
              <a:rPr lang="en-US" sz="1400" dirty="0">
                <a:solidFill>
                  <a:srgbClr val="000000"/>
                </a:solidFill>
              </a:rPr>
              <a:t> </a:t>
            </a:r>
            <a:r>
              <a:rPr lang="en-US" sz="1400" dirty="0" err="1">
                <a:solidFill>
                  <a:srgbClr val="000000"/>
                </a:solidFill>
              </a:rPr>
              <a:t>стороны</a:t>
            </a:r>
            <a:r>
              <a:rPr lang="en-US" sz="1400" dirty="0">
                <a:solidFill>
                  <a:srgbClr val="000000"/>
                </a:solidFill>
              </a:rPr>
              <a:t> и </a:t>
            </a:r>
            <a:r>
              <a:rPr lang="en-US" sz="1400" dirty="0" err="1">
                <a:solidFill>
                  <a:srgbClr val="000000"/>
                </a:solidFill>
              </a:rPr>
              <a:t>направляя</a:t>
            </a:r>
            <a:r>
              <a:rPr lang="en-US" sz="1400" dirty="0">
                <a:solidFill>
                  <a:srgbClr val="000000"/>
                </a:solidFill>
              </a:rPr>
              <a:t> </a:t>
            </a:r>
            <a:r>
              <a:rPr lang="en-US" sz="1400" dirty="0" err="1">
                <a:solidFill>
                  <a:srgbClr val="000000"/>
                </a:solidFill>
              </a:rPr>
              <a:t>энергию</a:t>
            </a:r>
            <a:r>
              <a:rPr lang="en-US" sz="1400" dirty="0">
                <a:solidFill>
                  <a:srgbClr val="000000"/>
                </a:solidFill>
              </a:rPr>
              <a:t> в </a:t>
            </a:r>
            <a:r>
              <a:rPr lang="en-US" sz="1400" dirty="0" err="1">
                <a:solidFill>
                  <a:srgbClr val="000000"/>
                </a:solidFill>
              </a:rPr>
              <a:t>нужное</a:t>
            </a:r>
            <a:r>
              <a:rPr lang="en-US" sz="1400" dirty="0">
                <a:solidFill>
                  <a:srgbClr val="000000"/>
                </a:solidFill>
              </a:rPr>
              <a:t> </a:t>
            </a:r>
            <a:r>
              <a:rPr lang="en-US" sz="1400" dirty="0" err="1">
                <a:solidFill>
                  <a:srgbClr val="000000"/>
                </a:solidFill>
              </a:rPr>
              <a:t>русло</a:t>
            </a:r>
            <a:r>
              <a:rPr lang="en-US" sz="1400" dirty="0">
                <a:solidFill>
                  <a:srgbClr val="000000"/>
                </a:solidFill>
              </a:rPr>
              <a:t>. </a:t>
            </a:r>
            <a:r>
              <a:rPr lang="en-US" sz="1400" dirty="0" err="1">
                <a:solidFill>
                  <a:srgbClr val="000000"/>
                </a:solidFill>
              </a:rPr>
              <a:t>Пусть</a:t>
            </a:r>
            <a:r>
              <a:rPr lang="en-US" sz="1400" dirty="0">
                <a:solidFill>
                  <a:srgbClr val="000000"/>
                </a:solidFill>
              </a:rPr>
              <a:t> в </a:t>
            </a:r>
            <a:r>
              <a:rPr lang="en-US" sz="1400" dirty="0" err="1">
                <a:solidFill>
                  <a:srgbClr val="000000"/>
                </a:solidFill>
              </a:rPr>
              <a:t>детстве</a:t>
            </a:r>
            <a:r>
              <a:rPr lang="en-US" sz="1400" dirty="0">
                <a:solidFill>
                  <a:srgbClr val="000000"/>
                </a:solidFill>
              </a:rPr>
              <a:t> с </a:t>
            </a:r>
            <a:r>
              <a:rPr lang="en-US" sz="1400" dirty="0" err="1">
                <a:solidFill>
                  <a:srgbClr val="000000"/>
                </a:solidFill>
              </a:rPr>
              <a:t>ними</a:t>
            </a:r>
            <a:r>
              <a:rPr lang="en-US" sz="1400" dirty="0">
                <a:solidFill>
                  <a:srgbClr val="000000"/>
                </a:solidFill>
              </a:rPr>
              <a:t> </a:t>
            </a:r>
            <a:r>
              <a:rPr lang="en-US" sz="1400" dirty="0" err="1">
                <a:solidFill>
                  <a:srgbClr val="000000"/>
                </a:solidFill>
              </a:rPr>
              <a:t>нелегко</a:t>
            </a:r>
            <a:r>
              <a:rPr lang="en-US" sz="1400" dirty="0">
                <a:solidFill>
                  <a:srgbClr val="000000"/>
                </a:solidFill>
              </a:rPr>
              <a:t>, </a:t>
            </a:r>
            <a:r>
              <a:rPr lang="en-US" sz="1400" dirty="0" err="1">
                <a:solidFill>
                  <a:srgbClr val="000000"/>
                </a:solidFill>
              </a:rPr>
              <a:t>но</a:t>
            </a:r>
            <a:r>
              <a:rPr lang="en-US" sz="1400" dirty="0">
                <a:solidFill>
                  <a:srgbClr val="000000"/>
                </a:solidFill>
              </a:rPr>
              <a:t> </a:t>
            </a:r>
            <a:r>
              <a:rPr lang="en-US" sz="1400" dirty="0" err="1">
                <a:solidFill>
                  <a:srgbClr val="000000"/>
                </a:solidFill>
              </a:rPr>
              <a:t>благодаря</a:t>
            </a:r>
            <a:r>
              <a:rPr lang="en-US" sz="1400" dirty="0">
                <a:solidFill>
                  <a:srgbClr val="000000"/>
                </a:solidFill>
              </a:rPr>
              <a:t> </a:t>
            </a:r>
            <a:r>
              <a:rPr lang="en-US" sz="1400" dirty="0" err="1">
                <a:solidFill>
                  <a:srgbClr val="000000"/>
                </a:solidFill>
              </a:rPr>
              <a:t>любящим</a:t>
            </a:r>
            <a:r>
              <a:rPr lang="en-US" sz="1400" dirty="0">
                <a:solidFill>
                  <a:srgbClr val="000000"/>
                </a:solidFill>
              </a:rPr>
              <a:t> и </a:t>
            </a:r>
            <a:r>
              <a:rPr lang="en-US" sz="1400" dirty="0" err="1">
                <a:solidFill>
                  <a:srgbClr val="000000"/>
                </a:solidFill>
              </a:rPr>
              <a:t>терпеливым</a:t>
            </a:r>
            <a:r>
              <a:rPr lang="en-US" sz="1400" dirty="0">
                <a:solidFill>
                  <a:srgbClr val="000000"/>
                </a:solidFill>
              </a:rPr>
              <a:t> </a:t>
            </a:r>
            <a:r>
              <a:rPr lang="en-US" sz="1400" dirty="0" err="1">
                <a:solidFill>
                  <a:srgbClr val="000000"/>
                </a:solidFill>
              </a:rPr>
              <a:t>родителям</a:t>
            </a:r>
            <a:r>
              <a:rPr lang="en-US" sz="1400" dirty="0">
                <a:solidFill>
                  <a:srgbClr val="000000"/>
                </a:solidFill>
              </a:rPr>
              <a:t> </a:t>
            </a:r>
            <a:r>
              <a:rPr lang="en-US" sz="1400" dirty="0" err="1">
                <a:solidFill>
                  <a:srgbClr val="000000"/>
                </a:solidFill>
              </a:rPr>
              <a:t>именно</a:t>
            </a:r>
            <a:r>
              <a:rPr lang="en-US" sz="1400" dirty="0">
                <a:solidFill>
                  <a:srgbClr val="000000"/>
                </a:solidFill>
              </a:rPr>
              <a:t> </a:t>
            </a:r>
            <a:r>
              <a:rPr lang="en-US" sz="1400" dirty="0" err="1">
                <a:solidFill>
                  <a:srgbClr val="000000"/>
                </a:solidFill>
              </a:rPr>
              <a:t>такие</a:t>
            </a:r>
            <a:r>
              <a:rPr lang="en-US" sz="1400" dirty="0">
                <a:solidFill>
                  <a:srgbClr val="000000"/>
                </a:solidFill>
              </a:rPr>
              <a:t> </a:t>
            </a:r>
            <a:r>
              <a:rPr lang="en-US" sz="1400" dirty="0" err="1">
                <a:solidFill>
                  <a:srgbClr val="000000"/>
                </a:solidFill>
              </a:rPr>
              <a:t>дети</a:t>
            </a:r>
            <a:r>
              <a:rPr lang="en-US" sz="1400" dirty="0">
                <a:solidFill>
                  <a:srgbClr val="000000"/>
                </a:solidFill>
              </a:rPr>
              <a:t> </a:t>
            </a:r>
            <a:r>
              <a:rPr lang="en-US" sz="1400" dirty="0" err="1">
                <a:solidFill>
                  <a:srgbClr val="000000"/>
                </a:solidFill>
              </a:rPr>
              <a:t>вырастают</a:t>
            </a:r>
            <a:r>
              <a:rPr lang="en-US" sz="1400" dirty="0">
                <a:solidFill>
                  <a:srgbClr val="000000"/>
                </a:solidFill>
              </a:rPr>
              <a:t> </a:t>
            </a:r>
            <a:r>
              <a:rPr lang="en-US" sz="1400" dirty="0" err="1">
                <a:solidFill>
                  <a:srgbClr val="000000"/>
                </a:solidFill>
              </a:rPr>
              <a:t>успешными</a:t>
            </a:r>
            <a:r>
              <a:rPr lang="en-US" sz="1400" dirty="0">
                <a:solidFill>
                  <a:srgbClr val="000000"/>
                </a:solidFill>
              </a:rPr>
              <a:t>, </a:t>
            </a:r>
            <a:r>
              <a:rPr lang="en-US" sz="1400" dirty="0" err="1">
                <a:solidFill>
                  <a:srgbClr val="000000"/>
                </a:solidFill>
              </a:rPr>
              <a:t>самостоятельными</a:t>
            </a:r>
            <a:r>
              <a:rPr lang="en-US" sz="1400" dirty="0">
                <a:solidFill>
                  <a:srgbClr val="000000"/>
                </a:solidFill>
              </a:rPr>
              <a:t> и </a:t>
            </a:r>
            <a:r>
              <a:rPr lang="en-US" sz="1400" dirty="0" err="1">
                <a:solidFill>
                  <a:srgbClr val="000000"/>
                </a:solidFill>
              </a:rPr>
              <a:t>счастливыми</a:t>
            </a:r>
            <a:r>
              <a:rPr lang="en-US" sz="1400" dirty="0">
                <a:solidFill>
                  <a:srgbClr val="000000"/>
                </a:solidFill>
              </a:rPr>
              <a:t> </a:t>
            </a:r>
            <a:r>
              <a:rPr lang="en-US" sz="1400" dirty="0" err="1">
                <a:solidFill>
                  <a:srgbClr val="000000"/>
                </a:solidFill>
              </a:rPr>
              <a:t>взрослыми</a:t>
            </a:r>
            <a:r>
              <a:rPr lang="en-US" sz="1400" dirty="0">
                <a:solidFill>
                  <a:srgbClr val="000000"/>
                </a:solidFill>
              </a:rPr>
              <a:t>.</a:t>
            </a:r>
          </a:p>
          <a:p>
            <a:r>
              <a:rPr lang="en-US" sz="1400" dirty="0" err="1">
                <a:solidFill>
                  <a:srgbClr val="000000"/>
                </a:solidFill>
              </a:rPr>
              <a:t>Экземпляры</a:t>
            </a:r>
            <a:endParaRPr lang="en-US" sz="1400" dirty="0">
              <a:solidFill>
                <a:srgbClr val="000000"/>
              </a:solidFill>
            </a:endParaRPr>
          </a:p>
          <a:p>
            <a:r>
              <a:rPr lang="en-US" sz="1400" dirty="0">
                <a:solidFill>
                  <a:srgbClr val="000000"/>
                </a:solidFill>
              </a:rPr>
              <a:t> ЦБ (1), ЦДБ (1), Ф1 (1), Ф2 (1), Ф3 (1), Ф4 (1), Ф5 (1), Ф7 (1), Ф8 (1), Ф12 (1), Ф13 (1), Ф14 (1), Ф15 (1), Ф17 (1), Ф18 (1), Ф19 (1), Ф20 (1), Ф21 (1), Ф22 (1), Ф23 (1), Ф24 (1), Ф25 (1), Ф26 (1), Ф28 (1), Ф30 (1)</a:t>
            </a:r>
          </a:p>
          <a:p>
            <a:endParaRPr lang="en-US" sz="1400" dirty="0">
              <a:solidFill>
                <a:srgbClr val="000000"/>
              </a:solidFill>
            </a:endParaRPr>
          </a:p>
        </p:txBody>
      </p:sp>
    </p:spTree>
    <p:extLst>
      <p:ext uri="{BB962C8B-B14F-4D97-AF65-F5344CB8AC3E}">
        <p14:creationId xmlns:p14="http://schemas.microsoft.com/office/powerpoint/2010/main" xmlns="" val="246144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xmlns="" id="{4037C1C0-FADA-40C7-B923-037899A24F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Заголовок 1">
            <a:extLst>
              <a:ext uri="{FF2B5EF4-FFF2-40B4-BE49-F238E27FC236}">
                <a16:creationId xmlns:a16="http://schemas.microsoft.com/office/drawing/2014/main" xmlns="" id="{CE464424-1679-476E-8A9F-AD18537A09F8}"/>
              </a:ext>
            </a:extLst>
          </p:cNvPr>
          <p:cNvSpPr>
            <a:spLocks noGrp="1"/>
          </p:cNvSpPr>
          <p:nvPr>
            <p:ph type="title"/>
          </p:nvPr>
        </p:nvSpPr>
        <p:spPr>
          <a:xfrm>
            <a:off x="5827048" y="266701"/>
            <a:ext cx="6098252" cy="1168400"/>
          </a:xfrm>
        </p:spPr>
        <p:txBody>
          <a:bodyPr vert="horz" lIns="91440" tIns="45720" rIns="91440" bIns="45720" rtlCol="0" anchor="ctr">
            <a:noAutofit/>
          </a:bodyPr>
          <a:lstStyle/>
          <a:p>
            <a:r>
              <a:rPr lang="en-US" sz="1600" b="1" dirty="0" err="1"/>
              <a:t>Екатерина</a:t>
            </a:r>
            <a:r>
              <a:rPr lang="en-US" sz="1600" b="1" dirty="0"/>
              <a:t> </a:t>
            </a:r>
            <a:r>
              <a:rPr lang="en-US" sz="1600" b="1" dirty="0" err="1"/>
              <a:t>Великая</a:t>
            </a:r>
            <a:r>
              <a:rPr lang="en-US" sz="1600" b="1" dirty="0"/>
              <a:t>. </a:t>
            </a:r>
            <a:r>
              <a:rPr lang="en-US" sz="1600" b="1" dirty="0" err="1"/>
              <a:t>Жизнь</a:t>
            </a:r>
            <a:r>
              <a:rPr lang="en-US" sz="1600" b="1" dirty="0"/>
              <a:t>, </a:t>
            </a:r>
            <a:r>
              <a:rPr lang="en-US" sz="1600" b="1" dirty="0" err="1"/>
              <a:t>рассказанная</a:t>
            </a:r>
            <a:r>
              <a:rPr lang="en-US" sz="1600" b="1" dirty="0"/>
              <a:t> </a:t>
            </a:r>
            <a:r>
              <a:rPr lang="en-US" sz="1600" b="1" dirty="0" err="1"/>
              <a:t>ею</a:t>
            </a:r>
            <a:r>
              <a:rPr lang="en-US" sz="1600" b="1" dirty="0"/>
              <a:t> </a:t>
            </a:r>
            <a:r>
              <a:rPr lang="en-US" sz="1600" b="1" dirty="0" err="1"/>
              <a:t>самой</a:t>
            </a:r>
            <a:r>
              <a:rPr lang="en-US" sz="1600" b="1" dirty="0"/>
              <a:t> </a:t>
            </a:r>
            <a:r>
              <a:rPr lang="en-US" sz="1600" dirty="0"/>
              <a:t>: [16+]. – М</a:t>
            </a:r>
            <a:r>
              <a:rPr lang="ru-RU" sz="1600" dirty="0" err="1"/>
              <a:t>осква</a:t>
            </a:r>
            <a:r>
              <a:rPr lang="ru-RU" sz="1600" dirty="0"/>
              <a:t> </a:t>
            </a:r>
            <a:r>
              <a:rPr lang="en-US" sz="1600" dirty="0"/>
              <a:t>: </a:t>
            </a:r>
            <a:r>
              <a:rPr lang="en-US" sz="1600" dirty="0" err="1"/>
              <a:t>Эксмо</a:t>
            </a:r>
            <a:r>
              <a:rPr lang="en-US" sz="1600" dirty="0"/>
              <a:t> : </a:t>
            </a:r>
            <a:r>
              <a:rPr lang="en-US" sz="1600" dirty="0" err="1"/>
              <a:t>Яуза</a:t>
            </a:r>
            <a:r>
              <a:rPr lang="en-US" sz="1600" dirty="0"/>
              <a:t>, 2020. - 384 с. - (</a:t>
            </a:r>
            <a:r>
              <a:rPr lang="en-US" sz="1600" dirty="0" err="1"/>
              <a:t>Уникальная</a:t>
            </a:r>
            <a:r>
              <a:rPr lang="en-US" sz="1600" dirty="0"/>
              <a:t> </a:t>
            </a:r>
            <a:r>
              <a:rPr lang="en-US" sz="1600" dirty="0" err="1"/>
              <a:t>автобиография</a:t>
            </a:r>
            <a:r>
              <a:rPr lang="en-US" sz="1600" dirty="0"/>
              <a:t> </a:t>
            </a:r>
            <a:r>
              <a:rPr lang="en-US" sz="1600" dirty="0" err="1"/>
              <a:t>женщины-эпохи</a:t>
            </a:r>
            <a:r>
              <a:rPr lang="en-US" sz="1600" dirty="0"/>
              <a:t>). - ISBN 978-5-04-108842-2. - </a:t>
            </a:r>
            <a:r>
              <a:rPr lang="en-US" sz="1600" dirty="0" err="1"/>
              <a:t>Текст</a:t>
            </a:r>
            <a:r>
              <a:rPr lang="en-US" sz="1600" dirty="0"/>
              <a:t> : </a:t>
            </a:r>
            <a:r>
              <a:rPr lang="en-US" sz="1600" dirty="0" err="1"/>
              <a:t>непосредственный</a:t>
            </a:r>
            <a:r>
              <a:rPr lang="en-US" sz="1600" dirty="0"/>
              <a:t>.</a:t>
            </a:r>
            <a:br>
              <a:rPr lang="en-US" sz="1600" dirty="0"/>
            </a:br>
            <a:endParaRPr lang="en-US" sz="1600" dirty="0"/>
          </a:p>
        </p:txBody>
      </p:sp>
      <p:pic>
        <p:nvPicPr>
          <p:cNvPr id="6" name="Объект 5" descr="Изображение выглядит как человек, женщина, рубашка&#10;&#10;Автоматически созданное описание">
            <a:extLst>
              <a:ext uri="{FF2B5EF4-FFF2-40B4-BE49-F238E27FC236}">
                <a16:creationId xmlns:a16="http://schemas.microsoft.com/office/drawing/2014/main" xmlns="" id="{05EAB823-79A2-47F6-A7E2-E544FD8EA36C}"/>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r="3" b="5209"/>
          <a:stretch/>
        </p:blipFill>
        <p:spPr>
          <a:xfrm>
            <a:off x="838200" y="643467"/>
            <a:ext cx="4261337" cy="5533496"/>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8" name="Arc 12">
            <a:extLst>
              <a:ext uri="{FF2B5EF4-FFF2-40B4-BE49-F238E27FC236}">
                <a16:creationId xmlns:a16="http://schemas.microsoft.com/office/drawing/2014/main" xmlns="" id="{4B56CC07-3AFD-4C79-AFB2-0428FBBD79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943208">
            <a:off x="-619225" y="5190398"/>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Объект 3">
            <a:extLst>
              <a:ext uri="{FF2B5EF4-FFF2-40B4-BE49-F238E27FC236}">
                <a16:creationId xmlns:a16="http://schemas.microsoft.com/office/drawing/2014/main" xmlns="" id="{5006E99F-9DD7-45EC-91D6-83C874D9FD2D}"/>
              </a:ext>
            </a:extLst>
          </p:cNvPr>
          <p:cNvSpPr>
            <a:spLocks noGrp="1"/>
          </p:cNvSpPr>
          <p:nvPr>
            <p:ph sz="half" idx="2"/>
          </p:nvPr>
        </p:nvSpPr>
        <p:spPr>
          <a:xfrm>
            <a:off x="5232400" y="1549400"/>
            <a:ext cx="6858000" cy="5041900"/>
          </a:xfrm>
        </p:spPr>
        <p:txBody>
          <a:bodyPr vert="horz" lIns="91440" tIns="45720" rIns="91440" bIns="45720" rtlCol="0">
            <a:normAutofit fontScale="55000" lnSpcReduction="20000"/>
          </a:bodyPr>
          <a:lstStyle/>
          <a:p>
            <a:pPr>
              <a:lnSpc>
                <a:spcPct val="150000"/>
              </a:lnSpc>
            </a:pPr>
            <a:r>
              <a:rPr lang="en-US" sz="1800" dirty="0"/>
              <a:t>"</a:t>
            </a:r>
            <a:r>
              <a:rPr lang="en-US" sz="1800" dirty="0" err="1"/>
              <a:t>Счастье</a:t>
            </a:r>
            <a:r>
              <a:rPr lang="en-US" sz="1800" dirty="0"/>
              <a:t> </a:t>
            </a:r>
            <a:r>
              <a:rPr lang="en-US" sz="1800" dirty="0" err="1"/>
              <a:t>не</a:t>
            </a:r>
            <a:r>
              <a:rPr lang="en-US" sz="1800" dirty="0"/>
              <a:t> </a:t>
            </a:r>
            <a:r>
              <a:rPr lang="en-US" sz="1800" dirty="0" err="1"/>
              <a:t>так</a:t>
            </a:r>
            <a:r>
              <a:rPr lang="en-US" sz="1800" dirty="0"/>
              <a:t> </a:t>
            </a:r>
            <a:r>
              <a:rPr lang="en-US" sz="1800" dirty="0" err="1"/>
              <a:t>слепо</a:t>
            </a:r>
            <a:r>
              <a:rPr lang="en-US" sz="1800" dirty="0"/>
              <a:t>, </a:t>
            </a:r>
            <a:r>
              <a:rPr lang="en-US" sz="1800" dirty="0" err="1"/>
              <a:t>как</a:t>
            </a:r>
            <a:r>
              <a:rPr lang="en-US" sz="1800" dirty="0"/>
              <a:t> </a:t>
            </a:r>
            <a:r>
              <a:rPr lang="en-US" sz="1800" dirty="0" err="1"/>
              <a:t>его</a:t>
            </a:r>
            <a:r>
              <a:rPr lang="en-US" sz="1800" dirty="0"/>
              <a:t> </a:t>
            </a:r>
            <a:r>
              <a:rPr lang="en-US" sz="1800" dirty="0" err="1"/>
              <a:t>себе</a:t>
            </a:r>
            <a:r>
              <a:rPr lang="en-US" sz="1800" dirty="0"/>
              <a:t> </a:t>
            </a:r>
            <a:r>
              <a:rPr lang="en-US" sz="1800" dirty="0" err="1"/>
              <a:t>представляют</a:t>
            </a:r>
            <a:r>
              <a:rPr lang="en-US" sz="1800" dirty="0"/>
              <a:t>. </a:t>
            </a:r>
            <a:r>
              <a:rPr lang="en-US" sz="1800" dirty="0" err="1"/>
              <a:t>Часто</a:t>
            </a:r>
            <a:r>
              <a:rPr lang="en-US" sz="1800" dirty="0"/>
              <a:t> </a:t>
            </a:r>
            <a:r>
              <a:rPr lang="en-US" sz="1800" dirty="0" err="1"/>
              <a:t>оно</a:t>
            </a:r>
            <a:r>
              <a:rPr lang="en-US" sz="1800" dirty="0"/>
              <a:t> </a:t>
            </a:r>
            <a:r>
              <a:rPr lang="en-US" sz="1800" dirty="0" err="1"/>
              <a:t>бывает</a:t>
            </a:r>
            <a:r>
              <a:rPr lang="en-US" sz="1800" dirty="0"/>
              <a:t> </a:t>
            </a:r>
            <a:r>
              <a:rPr lang="en-US" sz="1800" dirty="0" err="1"/>
              <a:t>следствием</a:t>
            </a:r>
            <a:r>
              <a:rPr lang="en-US" sz="1800" dirty="0"/>
              <a:t> </a:t>
            </a:r>
            <a:r>
              <a:rPr lang="en-US" sz="1800" dirty="0" err="1"/>
              <a:t>длинного</a:t>
            </a:r>
            <a:r>
              <a:rPr lang="en-US" sz="1800" dirty="0"/>
              <a:t> </a:t>
            </a:r>
            <a:r>
              <a:rPr lang="en-US" sz="1800" dirty="0" err="1"/>
              <a:t>ряда</a:t>
            </a:r>
            <a:r>
              <a:rPr lang="en-US" sz="1800" dirty="0"/>
              <a:t> </a:t>
            </a:r>
            <a:r>
              <a:rPr lang="en-US" sz="1800" dirty="0" err="1"/>
              <a:t>мер</a:t>
            </a:r>
            <a:r>
              <a:rPr lang="en-US" sz="1800" dirty="0"/>
              <a:t>… </a:t>
            </a:r>
            <a:r>
              <a:rPr lang="en-US" sz="1800" dirty="0" err="1"/>
              <a:t>незамеченных</a:t>
            </a:r>
            <a:r>
              <a:rPr lang="en-US" sz="1800" dirty="0"/>
              <a:t> </a:t>
            </a:r>
            <a:r>
              <a:rPr lang="en-US" sz="1800" dirty="0" err="1"/>
              <a:t>толпою</a:t>
            </a:r>
            <a:r>
              <a:rPr lang="en-US" sz="1800" dirty="0"/>
              <a:t>... А в </a:t>
            </a:r>
            <a:r>
              <a:rPr lang="en-US" sz="1800" dirty="0" err="1"/>
              <a:t>особенности</a:t>
            </a:r>
            <a:r>
              <a:rPr lang="en-US" sz="1800" dirty="0"/>
              <a:t> </a:t>
            </a:r>
            <a:r>
              <a:rPr lang="en-US" sz="1800" dirty="0" err="1"/>
              <a:t>счастье</a:t>
            </a:r>
            <a:r>
              <a:rPr lang="en-US" sz="1800" dirty="0"/>
              <a:t> </a:t>
            </a:r>
            <a:r>
              <a:rPr lang="en-US" sz="1800" dirty="0" err="1"/>
              <a:t>отдельных</a:t>
            </a:r>
            <a:r>
              <a:rPr lang="en-US" sz="1800" dirty="0"/>
              <a:t> </a:t>
            </a:r>
            <a:r>
              <a:rPr lang="en-US" sz="1800" dirty="0" err="1"/>
              <a:t>личностей</a:t>
            </a:r>
            <a:r>
              <a:rPr lang="en-US" sz="1800" dirty="0"/>
              <a:t> </a:t>
            </a:r>
            <a:r>
              <a:rPr lang="en-US" sz="1800" dirty="0" err="1"/>
              <a:t>бывает</a:t>
            </a:r>
            <a:r>
              <a:rPr lang="en-US" sz="1800" dirty="0"/>
              <a:t> </a:t>
            </a:r>
            <a:r>
              <a:rPr lang="en-US" sz="1800" dirty="0" err="1"/>
              <a:t>следствием</a:t>
            </a:r>
            <a:r>
              <a:rPr lang="en-US" sz="1800" dirty="0"/>
              <a:t> </a:t>
            </a:r>
            <a:r>
              <a:rPr lang="en-US" sz="1800" dirty="0" err="1"/>
              <a:t>их</a:t>
            </a:r>
            <a:r>
              <a:rPr lang="en-US" sz="1800" dirty="0"/>
              <a:t> </a:t>
            </a:r>
            <a:r>
              <a:rPr lang="en-US" sz="1800" dirty="0" err="1"/>
              <a:t>качеств</a:t>
            </a:r>
            <a:r>
              <a:rPr lang="en-US" sz="1800" dirty="0"/>
              <a:t>, </a:t>
            </a:r>
            <a:r>
              <a:rPr lang="en-US" sz="1800" dirty="0" err="1"/>
              <a:t>характера</a:t>
            </a:r>
            <a:r>
              <a:rPr lang="en-US" sz="1800" dirty="0"/>
              <a:t> и </a:t>
            </a:r>
            <a:r>
              <a:rPr lang="en-US" sz="1800" dirty="0" err="1"/>
              <a:t>личного</a:t>
            </a:r>
            <a:r>
              <a:rPr lang="en-US" sz="1800" dirty="0"/>
              <a:t> </a:t>
            </a:r>
            <a:r>
              <a:rPr lang="en-US" sz="1800" dirty="0" err="1"/>
              <a:t>поведения</a:t>
            </a:r>
            <a:r>
              <a:rPr lang="en-US" sz="1800" dirty="0"/>
              <a:t>..." - </a:t>
            </a:r>
            <a:r>
              <a:rPr lang="en-US" sz="1800" dirty="0" err="1"/>
              <a:t>такими</a:t>
            </a:r>
            <a:r>
              <a:rPr lang="en-US" sz="1800" dirty="0"/>
              <a:t> </a:t>
            </a:r>
            <a:r>
              <a:rPr lang="en-US" sz="1800" dirty="0" err="1"/>
              <a:t>словами</a:t>
            </a:r>
            <a:r>
              <a:rPr lang="en-US" sz="1800" dirty="0"/>
              <a:t> </a:t>
            </a:r>
            <a:r>
              <a:rPr lang="en-US" sz="1800" dirty="0" err="1"/>
              <a:t>Екатерина</a:t>
            </a:r>
            <a:r>
              <a:rPr lang="en-US" sz="1800" dirty="0"/>
              <a:t> </a:t>
            </a:r>
            <a:r>
              <a:rPr lang="en-US" sz="1800" dirty="0" err="1"/>
              <a:t>Великая</a:t>
            </a:r>
            <a:r>
              <a:rPr lang="en-US" sz="1800" dirty="0"/>
              <a:t> </a:t>
            </a:r>
            <a:r>
              <a:rPr lang="en-US" sz="1800" dirty="0" err="1"/>
              <a:t>подвела</a:t>
            </a:r>
            <a:r>
              <a:rPr lang="en-US" sz="1800" dirty="0"/>
              <a:t> </a:t>
            </a:r>
            <a:r>
              <a:rPr lang="en-US" sz="1800" dirty="0" err="1"/>
              <a:t>итоги</a:t>
            </a:r>
            <a:r>
              <a:rPr lang="en-US" sz="1800" dirty="0"/>
              <a:t> </a:t>
            </a:r>
            <a:r>
              <a:rPr lang="en-US" sz="1800" dirty="0" err="1"/>
              <a:t>своей</a:t>
            </a:r>
            <a:r>
              <a:rPr lang="en-US" sz="1800" dirty="0"/>
              <a:t> </a:t>
            </a:r>
            <a:r>
              <a:rPr lang="en-US" sz="1800" dirty="0" err="1"/>
              <a:t>долгой</a:t>
            </a:r>
            <a:r>
              <a:rPr lang="en-US" sz="1800" dirty="0"/>
              <a:t> </a:t>
            </a:r>
            <a:r>
              <a:rPr lang="en-US" sz="1800" dirty="0" err="1"/>
              <a:t>жизни</a:t>
            </a:r>
            <a:r>
              <a:rPr lang="en-US" sz="1800" dirty="0"/>
              <a:t> и </a:t>
            </a:r>
            <a:r>
              <a:rPr lang="en-US" sz="1800" dirty="0" err="1"/>
              <a:t>многолетнего</a:t>
            </a:r>
            <a:r>
              <a:rPr lang="en-US" sz="1800" dirty="0"/>
              <a:t> </a:t>
            </a:r>
            <a:r>
              <a:rPr lang="en-US" sz="1800" dirty="0" err="1"/>
              <a:t>царствования</a:t>
            </a:r>
            <a:r>
              <a:rPr lang="en-US" sz="1800" dirty="0"/>
              <a:t> (</a:t>
            </a:r>
            <a:r>
              <a:rPr lang="en-US" sz="1800" dirty="0" err="1"/>
              <a:t>целых</a:t>
            </a:r>
            <a:r>
              <a:rPr lang="en-US" sz="1800" dirty="0"/>
              <a:t> 34 </a:t>
            </a:r>
            <a:r>
              <a:rPr lang="en-US" sz="1800" dirty="0" err="1"/>
              <a:t>года</a:t>
            </a:r>
            <a:r>
              <a:rPr lang="en-US" sz="1800" dirty="0"/>
              <a:t> - </a:t>
            </a:r>
            <a:r>
              <a:rPr lang="en-US" sz="1800" dirty="0" err="1"/>
              <a:t>дольше</a:t>
            </a:r>
            <a:r>
              <a:rPr lang="en-US" sz="1800" dirty="0"/>
              <a:t> </a:t>
            </a:r>
            <a:r>
              <a:rPr lang="en-US" sz="1800" dirty="0" err="1"/>
              <a:t>всех</a:t>
            </a:r>
            <a:r>
              <a:rPr lang="en-US" sz="1800" dirty="0"/>
              <a:t> в </a:t>
            </a:r>
            <a:r>
              <a:rPr lang="en-US" sz="1800" dirty="0" err="1"/>
              <a:t>истории</a:t>
            </a:r>
            <a:r>
              <a:rPr lang="en-US" sz="1800" dirty="0"/>
              <a:t> </a:t>
            </a:r>
            <a:r>
              <a:rPr lang="en-US" sz="1800" dirty="0" err="1"/>
              <a:t>нашего</a:t>
            </a:r>
            <a:r>
              <a:rPr lang="en-US" sz="1800" dirty="0"/>
              <a:t> </a:t>
            </a:r>
            <a:r>
              <a:rPr lang="en-US" sz="1800" dirty="0" err="1"/>
              <a:t>государства</a:t>
            </a:r>
            <a:r>
              <a:rPr lang="en-US" sz="1800" dirty="0"/>
              <a:t>). </a:t>
            </a:r>
            <a:r>
              <a:rPr lang="en-US" sz="1800" dirty="0" err="1"/>
              <a:t>Принцесса</a:t>
            </a:r>
            <a:r>
              <a:rPr lang="en-US" sz="1800" dirty="0"/>
              <a:t> </a:t>
            </a:r>
            <a:r>
              <a:rPr lang="en-US" sz="1800" dirty="0" err="1"/>
              <a:t>из</a:t>
            </a:r>
            <a:r>
              <a:rPr lang="en-US" sz="1800" dirty="0"/>
              <a:t> </a:t>
            </a:r>
            <a:r>
              <a:rPr lang="en-US" sz="1800" dirty="0" err="1"/>
              <a:t>маленького</a:t>
            </a:r>
            <a:r>
              <a:rPr lang="en-US" sz="1800" dirty="0"/>
              <a:t> </a:t>
            </a:r>
            <a:r>
              <a:rPr lang="en-US" sz="1800" dirty="0" err="1"/>
              <a:t>немецкого</a:t>
            </a:r>
            <a:r>
              <a:rPr lang="en-US" sz="1800" dirty="0"/>
              <a:t> </a:t>
            </a:r>
            <a:r>
              <a:rPr lang="en-US" sz="1800" dirty="0" err="1"/>
              <a:t>княжества</a:t>
            </a:r>
            <a:r>
              <a:rPr lang="en-US" sz="1800" dirty="0"/>
              <a:t> </a:t>
            </a:r>
            <a:r>
              <a:rPr lang="en-US" sz="1800" dirty="0" err="1"/>
              <a:t>захватила</a:t>
            </a:r>
            <a:r>
              <a:rPr lang="en-US" sz="1800" dirty="0"/>
              <a:t> </a:t>
            </a:r>
            <a:r>
              <a:rPr lang="en-US" sz="1800" dirty="0" err="1"/>
              <a:t>российский</a:t>
            </a:r>
            <a:r>
              <a:rPr lang="en-US" sz="1800" dirty="0"/>
              <a:t> </a:t>
            </a:r>
            <a:r>
              <a:rPr lang="en-US" sz="1800" dirty="0" err="1"/>
              <a:t>престол</a:t>
            </a:r>
            <a:r>
              <a:rPr lang="en-US" sz="1800" dirty="0"/>
              <a:t>, </a:t>
            </a:r>
            <a:r>
              <a:rPr lang="en-US" sz="1800" dirty="0" err="1"/>
              <a:t>свергнув</a:t>
            </a:r>
            <a:r>
              <a:rPr lang="en-US" sz="1800" dirty="0"/>
              <a:t> </a:t>
            </a:r>
            <a:r>
              <a:rPr lang="en-US" sz="1800" dirty="0" err="1"/>
              <a:t>супруга</a:t>
            </a:r>
            <a:r>
              <a:rPr lang="en-US" sz="1800" dirty="0"/>
              <a:t>, </a:t>
            </a:r>
            <a:r>
              <a:rPr lang="en-US" sz="1800" dirty="0" err="1"/>
              <a:t>но</a:t>
            </a:r>
            <a:r>
              <a:rPr lang="en-US" sz="1800" dirty="0"/>
              <a:t> </a:t>
            </a:r>
            <a:r>
              <a:rPr lang="en-US" sz="1800" dirty="0" err="1"/>
              <a:t>сумела</a:t>
            </a:r>
            <a:r>
              <a:rPr lang="en-US" sz="1800" dirty="0"/>
              <a:t> </a:t>
            </a:r>
            <a:r>
              <a:rPr lang="en-US" sz="1800" dirty="0" err="1"/>
              <a:t>превратить</a:t>
            </a:r>
            <a:r>
              <a:rPr lang="en-US" sz="1800" dirty="0"/>
              <a:t> </a:t>
            </a:r>
            <a:r>
              <a:rPr lang="en-US" sz="1800" dirty="0" err="1"/>
              <a:t>Россию</a:t>
            </a:r>
            <a:r>
              <a:rPr lang="en-US" sz="1800" dirty="0"/>
              <a:t> в </a:t>
            </a:r>
            <a:r>
              <a:rPr lang="en-US" sz="1800" dirty="0" err="1"/>
              <a:t>Сверхдержаву</a:t>
            </a:r>
            <a:r>
              <a:rPr lang="en-US" sz="1800" dirty="0"/>
              <a:t>, в </a:t>
            </a:r>
            <a:r>
              <a:rPr lang="en-US" sz="1800" dirty="0" err="1"/>
              <a:t>которой</a:t>
            </a:r>
            <a:r>
              <a:rPr lang="en-US" sz="1800" dirty="0"/>
              <a:t>, </a:t>
            </a:r>
            <a:r>
              <a:rPr lang="en-US" sz="1800" dirty="0" err="1"/>
              <a:t>по</a:t>
            </a:r>
            <a:r>
              <a:rPr lang="en-US" sz="1800" dirty="0"/>
              <a:t> </a:t>
            </a:r>
            <a:r>
              <a:rPr lang="en-US" sz="1800" dirty="0" err="1"/>
              <a:t>словам</a:t>
            </a:r>
            <a:r>
              <a:rPr lang="en-US" sz="1800" dirty="0"/>
              <a:t> "</a:t>
            </a:r>
            <a:r>
              <a:rPr lang="en-US" sz="1800" dirty="0" err="1"/>
              <a:t>Екатерининских</a:t>
            </a:r>
            <a:r>
              <a:rPr lang="en-US" sz="1800" dirty="0"/>
              <a:t> </a:t>
            </a:r>
            <a:r>
              <a:rPr lang="en-US" sz="1800" dirty="0" err="1"/>
              <a:t>орлов</a:t>
            </a:r>
            <a:r>
              <a:rPr lang="en-US" sz="1800" dirty="0"/>
              <a:t>", "</a:t>
            </a:r>
            <a:r>
              <a:rPr lang="en-US" sz="1800" dirty="0" err="1"/>
              <a:t>ни</a:t>
            </a:r>
            <a:r>
              <a:rPr lang="en-US" sz="1800" dirty="0"/>
              <a:t> </a:t>
            </a:r>
            <a:r>
              <a:rPr lang="en-US" sz="1800" dirty="0" err="1"/>
              <a:t>одна</a:t>
            </a:r>
            <a:r>
              <a:rPr lang="en-US" sz="1800" dirty="0"/>
              <a:t> </a:t>
            </a:r>
            <a:r>
              <a:rPr lang="en-US" sz="1800" dirty="0" err="1"/>
              <a:t>пушка</a:t>
            </a:r>
            <a:r>
              <a:rPr lang="en-US" sz="1800" dirty="0"/>
              <a:t> в </a:t>
            </a:r>
            <a:r>
              <a:rPr lang="en-US" sz="1800" dirty="0" err="1"/>
              <a:t>Европе</a:t>
            </a:r>
            <a:r>
              <a:rPr lang="en-US" sz="1800" dirty="0"/>
              <a:t> </a:t>
            </a:r>
            <a:r>
              <a:rPr lang="en-US" sz="1800" dirty="0" err="1"/>
              <a:t>без</a:t>
            </a:r>
            <a:r>
              <a:rPr lang="en-US" sz="1800" dirty="0"/>
              <a:t> </a:t>
            </a:r>
            <a:r>
              <a:rPr lang="en-US" sz="1800" dirty="0" err="1"/>
              <a:t>нашего</a:t>
            </a:r>
            <a:r>
              <a:rPr lang="en-US" sz="1800" dirty="0"/>
              <a:t> </a:t>
            </a:r>
            <a:r>
              <a:rPr lang="en-US" sz="1800" dirty="0" err="1"/>
              <a:t>разрешения</a:t>
            </a:r>
            <a:r>
              <a:rPr lang="en-US" sz="1800" dirty="0"/>
              <a:t> </a:t>
            </a:r>
            <a:r>
              <a:rPr lang="en-US" sz="1800" dirty="0" err="1"/>
              <a:t>выстрелить</a:t>
            </a:r>
            <a:r>
              <a:rPr lang="en-US" sz="1800" dirty="0"/>
              <a:t> </a:t>
            </a:r>
            <a:r>
              <a:rPr lang="en-US" sz="1800" dirty="0" err="1"/>
              <a:t>не</a:t>
            </a:r>
            <a:r>
              <a:rPr lang="en-US" sz="1800" dirty="0"/>
              <a:t> </a:t>
            </a:r>
            <a:r>
              <a:rPr lang="en-US" sz="1800" dirty="0" err="1"/>
              <a:t>могла</a:t>
            </a:r>
            <a:r>
              <a:rPr lang="en-US" sz="1800" dirty="0"/>
              <a:t>".</a:t>
            </a:r>
          </a:p>
          <a:p>
            <a:pPr>
              <a:lnSpc>
                <a:spcPct val="150000"/>
              </a:lnSpc>
            </a:pPr>
            <a:r>
              <a:rPr lang="en-US" sz="1800" dirty="0" err="1"/>
              <a:t>На</a:t>
            </a:r>
            <a:r>
              <a:rPr lang="en-US" sz="1800" dirty="0"/>
              <a:t> </a:t>
            </a:r>
            <a:r>
              <a:rPr lang="en-US" sz="1800" dirty="0" err="1"/>
              <a:t>протяжении</a:t>
            </a:r>
            <a:r>
              <a:rPr lang="en-US" sz="1800" dirty="0"/>
              <a:t> </a:t>
            </a:r>
            <a:r>
              <a:rPr lang="en-US" sz="1800" dirty="0" err="1"/>
              <a:t>трех</a:t>
            </a:r>
            <a:r>
              <a:rPr lang="en-US" sz="1800" dirty="0"/>
              <a:t> </a:t>
            </a:r>
            <a:r>
              <a:rPr lang="en-US" sz="1800" dirty="0" err="1"/>
              <a:t>десятилетий</a:t>
            </a:r>
            <a:r>
              <a:rPr lang="en-US" sz="1800" dirty="0"/>
              <a:t>, </a:t>
            </a:r>
            <a:r>
              <a:rPr lang="en-US" sz="1800" dirty="0" err="1"/>
              <a:t>до</a:t>
            </a:r>
            <a:r>
              <a:rPr lang="en-US" sz="1800" dirty="0"/>
              <a:t> </a:t>
            </a:r>
            <a:r>
              <a:rPr lang="en-US" sz="1800" dirty="0" err="1"/>
              <a:t>самой</a:t>
            </a:r>
            <a:r>
              <a:rPr lang="en-US" sz="1800" dirty="0"/>
              <a:t> </a:t>
            </a:r>
            <a:r>
              <a:rPr lang="en-US" sz="1800" dirty="0" err="1"/>
              <a:t>кончины</a:t>
            </a:r>
            <a:r>
              <a:rPr lang="en-US" sz="1800" dirty="0"/>
              <a:t>, </a:t>
            </a:r>
            <a:r>
              <a:rPr lang="en-US" sz="1800" dirty="0" err="1"/>
              <a:t>гениальная</a:t>
            </a:r>
            <a:r>
              <a:rPr lang="en-US" sz="1800" dirty="0"/>
              <a:t> </a:t>
            </a:r>
            <a:r>
              <a:rPr lang="en-US" sz="1800" dirty="0" err="1"/>
              <a:t>императрица</a:t>
            </a:r>
            <a:r>
              <a:rPr lang="en-US" sz="1800" dirty="0"/>
              <a:t> </a:t>
            </a:r>
            <a:r>
              <a:rPr lang="en-US" sz="1800" dirty="0" err="1"/>
              <a:t>постоянно</a:t>
            </a:r>
            <a:r>
              <a:rPr lang="en-US" sz="1800" dirty="0"/>
              <a:t> </a:t>
            </a:r>
            <a:r>
              <a:rPr lang="en-US" sz="1800" dirty="0" err="1"/>
              <a:t>возвращалась</a:t>
            </a:r>
            <a:r>
              <a:rPr lang="en-US" sz="1800" dirty="0"/>
              <a:t> к </a:t>
            </a:r>
            <a:r>
              <a:rPr lang="en-US" sz="1800" dirty="0" err="1"/>
              <a:t>запискам</a:t>
            </a:r>
            <a:r>
              <a:rPr lang="en-US" sz="1800" dirty="0"/>
              <a:t> о </a:t>
            </a:r>
            <a:r>
              <a:rPr lang="en-US" sz="1800" dirty="0" err="1"/>
              <a:t>своей</a:t>
            </a:r>
            <a:r>
              <a:rPr lang="en-US" sz="1800" dirty="0"/>
              <a:t> </a:t>
            </a:r>
            <a:r>
              <a:rPr lang="en-US" sz="1800" dirty="0" err="1"/>
              <a:t>жизни</a:t>
            </a:r>
            <a:r>
              <a:rPr lang="en-US" sz="1800" dirty="0"/>
              <a:t>, </a:t>
            </a:r>
            <a:r>
              <a:rPr lang="en-US" sz="1800" dirty="0" err="1"/>
              <a:t>уточняя</a:t>
            </a:r>
            <a:r>
              <a:rPr lang="en-US" sz="1800" dirty="0"/>
              <a:t> и </a:t>
            </a:r>
            <a:r>
              <a:rPr lang="en-US" sz="1800" dirty="0" err="1"/>
              <a:t>дополняя</a:t>
            </a:r>
            <a:r>
              <a:rPr lang="en-US" sz="1800" dirty="0"/>
              <a:t> </a:t>
            </a:r>
            <a:r>
              <a:rPr lang="en-US" sz="1800" dirty="0" err="1"/>
              <a:t>их</a:t>
            </a:r>
            <a:r>
              <a:rPr lang="en-US" sz="1800" dirty="0"/>
              <a:t>. </a:t>
            </a:r>
            <a:r>
              <a:rPr lang="en-US" sz="1800" dirty="0" err="1"/>
              <a:t>Рукопись</a:t>
            </a:r>
            <a:r>
              <a:rPr lang="en-US" sz="1800" dirty="0"/>
              <a:t> </a:t>
            </a:r>
            <a:r>
              <a:rPr lang="en-US" sz="1800" dirty="0" err="1"/>
              <a:t>сокровенных</a:t>
            </a:r>
            <a:r>
              <a:rPr lang="en-US" sz="1800" dirty="0"/>
              <a:t> </a:t>
            </a:r>
            <a:r>
              <a:rPr lang="en-US" sz="1800" dirty="0" err="1"/>
              <a:t>воспоминаний</a:t>
            </a:r>
            <a:r>
              <a:rPr lang="en-US" sz="1800" dirty="0"/>
              <a:t> </a:t>
            </a:r>
            <a:r>
              <a:rPr lang="en-US" sz="1800" dirty="0" err="1"/>
              <a:t>хранилась</a:t>
            </a:r>
            <a:r>
              <a:rPr lang="en-US" sz="1800" dirty="0"/>
              <a:t> </a:t>
            </a:r>
            <a:r>
              <a:rPr lang="en-US" sz="1800" dirty="0" err="1"/>
              <a:t>под</a:t>
            </a:r>
            <a:r>
              <a:rPr lang="en-US" sz="1800" dirty="0"/>
              <a:t> </a:t>
            </a:r>
            <a:r>
              <a:rPr lang="en-US" sz="1800" dirty="0" err="1"/>
              <a:t>грифом</a:t>
            </a:r>
            <a:r>
              <a:rPr lang="en-US" sz="1800" dirty="0"/>
              <a:t> "</a:t>
            </a:r>
            <a:r>
              <a:rPr lang="en-US" sz="1800" dirty="0" err="1"/>
              <a:t>Особо</a:t>
            </a:r>
            <a:r>
              <a:rPr lang="en-US" sz="1800" dirty="0"/>
              <a:t> </a:t>
            </a:r>
            <a:r>
              <a:rPr lang="en-US" sz="1800" dirty="0" err="1"/>
              <a:t>секретно</a:t>
            </a:r>
            <a:r>
              <a:rPr lang="en-US" sz="1800" dirty="0"/>
              <a:t>", </a:t>
            </a:r>
            <a:r>
              <a:rPr lang="en-US" sz="1800" dirty="0" err="1"/>
              <a:t>наложенным</a:t>
            </a:r>
            <a:r>
              <a:rPr lang="en-US" sz="1800" dirty="0"/>
              <a:t> </a:t>
            </a:r>
            <a:r>
              <a:rPr lang="en-US" sz="1800" dirty="0" err="1"/>
              <a:t>ее</a:t>
            </a:r>
            <a:r>
              <a:rPr lang="en-US" sz="1800" dirty="0"/>
              <a:t> </a:t>
            </a:r>
            <a:r>
              <a:rPr lang="en-US" sz="1800" dirty="0" err="1"/>
              <a:t>сыном</a:t>
            </a:r>
            <a:r>
              <a:rPr lang="en-US" sz="1800" dirty="0"/>
              <a:t> </a:t>
            </a:r>
            <a:r>
              <a:rPr lang="en-US" sz="1800" dirty="0" err="1"/>
              <a:t>Павлом</a:t>
            </a:r>
            <a:r>
              <a:rPr lang="en-US" sz="1800" dirty="0"/>
              <a:t>, а </a:t>
            </a:r>
            <a:r>
              <a:rPr lang="en-US" sz="1800" dirty="0" err="1"/>
              <a:t>Николай</a:t>
            </a:r>
            <a:r>
              <a:rPr lang="en-US" sz="1800" dirty="0"/>
              <a:t> </a:t>
            </a:r>
            <a:r>
              <a:rPr lang="en-US" sz="1800" dirty="0" err="1"/>
              <a:t>Первый</a:t>
            </a:r>
            <a:r>
              <a:rPr lang="en-US" sz="1800" dirty="0"/>
              <a:t> </a:t>
            </a:r>
            <a:r>
              <a:rPr lang="en-US" sz="1800" dirty="0" err="1"/>
              <a:t>повелел</a:t>
            </a:r>
            <a:r>
              <a:rPr lang="en-US" sz="1800" dirty="0"/>
              <a:t> </a:t>
            </a:r>
            <a:r>
              <a:rPr lang="en-US" sz="1800" dirty="0" err="1"/>
              <a:t>уничтожить</a:t>
            </a:r>
            <a:r>
              <a:rPr lang="en-US" sz="1800" dirty="0"/>
              <a:t> </a:t>
            </a:r>
            <a:r>
              <a:rPr lang="en-US" sz="1800" dirty="0" err="1"/>
              <a:t>все</a:t>
            </a:r>
            <a:r>
              <a:rPr lang="en-US" sz="1800" dirty="0"/>
              <a:t> </a:t>
            </a:r>
            <a:r>
              <a:rPr lang="en-US" sz="1800" dirty="0" err="1"/>
              <a:t>копии</a:t>
            </a:r>
            <a:r>
              <a:rPr lang="en-US" sz="1800" dirty="0"/>
              <a:t> "</a:t>
            </a:r>
            <a:r>
              <a:rPr lang="en-US" sz="1800" dirty="0" err="1"/>
              <a:t>позорного</a:t>
            </a:r>
            <a:r>
              <a:rPr lang="en-US" sz="1800" dirty="0"/>
              <a:t> </a:t>
            </a:r>
            <a:r>
              <a:rPr lang="en-US" sz="1800" dirty="0" err="1"/>
              <a:t>документа</a:t>
            </a:r>
            <a:r>
              <a:rPr lang="en-US" sz="1800" dirty="0"/>
              <a:t>", </a:t>
            </a:r>
            <a:r>
              <a:rPr lang="en-US" sz="1800" dirty="0" err="1"/>
              <a:t>запретив</a:t>
            </a:r>
            <a:r>
              <a:rPr lang="en-US" sz="1800" dirty="0"/>
              <a:t> </a:t>
            </a:r>
            <a:r>
              <a:rPr lang="en-US" sz="1800" dirty="0" err="1"/>
              <a:t>царской</a:t>
            </a:r>
            <a:r>
              <a:rPr lang="en-US" sz="1800" dirty="0"/>
              <a:t> </a:t>
            </a:r>
            <a:r>
              <a:rPr lang="en-US" sz="1800" dirty="0" err="1"/>
              <a:t>династии</a:t>
            </a:r>
            <a:r>
              <a:rPr lang="en-US" sz="1800" dirty="0"/>
              <a:t> </a:t>
            </a:r>
            <a:r>
              <a:rPr lang="en-US" sz="1800" dirty="0" err="1"/>
              <a:t>его</a:t>
            </a:r>
            <a:r>
              <a:rPr lang="en-US" sz="1800" dirty="0"/>
              <a:t> </a:t>
            </a:r>
            <a:r>
              <a:rPr lang="en-US" sz="1800" dirty="0" err="1"/>
              <a:t>читать</a:t>
            </a:r>
            <a:r>
              <a:rPr lang="en-US" sz="1800" dirty="0"/>
              <a:t>. </a:t>
            </a:r>
            <a:r>
              <a:rPr lang="en-US" sz="1800" dirty="0" err="1"/>
              <a:t>Только</a:t>
            </a:r>
            <a:r>
              <a:rPr lang="en-US" sz="1800" dirty="0"/>
              <a:t> </a:t>
            </a:r>
            <a:r>
              <a:rPr lang="en-US" sz="1800" dirty="0" err="1"/>
              <a:t>во</a:t>
            </a:r>
            <a:r>
              <a:rPr lang="en-US" sz="1800" dirty="0"/>
              <a:t> </a:t>
            </a:r>
            <a:r>
              <a:rPr lang="en-US" sz="1800" dirty="0" err="1"/>
              <a:t>второй</a:t>
            </a:r>
            <a:r>
              <a:rPr lang="en-US" sz="1800" dirty="0"/>
              <a:t> </a:t>
            </a:r>
            <a:r>
              <a:rPr lang="en-US" sz="1800" dirty="0" err="1"/>
              <a:t>половине</a:t>
            </a:r>
            <a:r>
              <a:rPr lang="en-US" sz="1800" dirty="0"/>
              <a:t> XIX </a:t>
            </a:r>
            <a:r>
              <a:rPr lang="en-US" sz="1800" dirty="0" err="1"/>
              <a:t>века</a:t>
            </a:r>
            <a:r>
              <a:rPr lang="en-US" sz="1800" dirty="0"/>
              <a:t> </a:t>
            </a:r>
            <a:r>
              <a:rPr lang="en-US" sz="1800" dirty="0" err="1"/>
              <a:t>мемуары</a:t>
            </a:r>
            <a:r>
              <a:rPr lang="en-US" sz="1800" dirty="0"/>
              <a:t> </a:t>
            </a:r>
            <a:r>
              <a:rPr lang="en-US" sz="1800" dirty="0" err="1"/>
              <a:t>были</a:t>
            </a:r>
            <a:r>
              <a:rPr lang="en-US" sz="1800" dirty="0"/>
              <a:t> </a:t>
            </a:r>
            <a:r>
              <a:rPr lang="en-US" sz="1800" dirty="0" err="1"/>
              <a:t>тайно</a:t>
            </a:r>
            <a:r>
              <a:rPr lang="en-US" sz="1800" dirty="0"/>
              <a:t> </a:t>
            </a:r>
            <a:r>
              <a:rPr lang="en-US" sz="1800" dirty="0" err="1"/>
              <a:t>опубликованы</a:t>
            </a:r>
            <a:r>
              <a:rPr lang="en-US" sz="1800" dirty="0"/>
              <a:t> в </a:t>
            </a:r>
            <a:r>
              <a:rPr lang="en-US" sz="1800" dirty="0" err="1"/>
              <a:t>Лондоне</a:t>
            </a:r>
            <a:r>
              <a:rPr lang="en-US" sz="1800" dirty="0"/>
              <a:t> и </a:t>
            </a:r>
            <a:r>
              <a:rPr lang="en-US" sz="1800" dirty="0" err="1"/>
              <a:t>произвели</a:t>
            </a:r>
            <a:r>
              <a:rPr lang="en-US" sz="1800" dirty="0"/>
              <a:t> </a:t>
            </a:r>
            <a:r>
              <a:rPr lang="en-US" sz="1800" dirty="0" err="1"/>
              <a:t>настоящий</a:t>
            </a:r>
            <a:r>
              <a:rPr lang="en-US" sz="1800" dirty="0"/>
              <a:t> </a:t>
            </a:r>
            <a:r>
              <a:rPr lang="en-US" sz="1800" dirty="0" err="1"/>
              <a:t>фурор</a:t>
            </a:r>
            <a:r>
              <a:rPr lang="en-US" sz="1800" dirty="0"/>
              <a:t>.</a:t>
            </a:r>
          </a:p>
          <a:p>
            <a:pPr>
              <a:lnSpc>
                <a:spcPct val="150000"/>
              </a:lnSpc>
            </a:pPr>
            <a:r>
              <a:rPr lang="en-US" sz="1800" dirty="0" err="1"/>
              <a:t>Записки</a:t>
            </a:r>
            <a:r>
              <a:rPr lang="en-US" sz="1800" dirty="0"/>
              <a:t> </a:t>
            </a:r>
            <a:r>
              <a:rPr lang="en-US" sz="1800" dirty="0" err="1"/>
              <a:t>Екатерины</a:t>
            </a:r>
            <a:r>
              <a:rPr lang="en-US" sz="1800" dirty="0"/>
              <a:t> </a:t>
            </a:r>
            <a:r>
              <a:rPr lang="en-US" sz="1800" dirty="0" err="1"/>
              <a:t>не</a:t>
            </a:r>
            <a:r>
              <a:rPr lang="en-US" sz="1800" dirty="0"/>
              <a:t> </a:t>
            </a:r>
            <a:r>
              <a:rPr lang="en-US" sz="1800" dirty="0" err="1"/>
              <a:t>просто</a:t>
            </a:r>
            <a:r>
              <a:rPr lang="en-US" sz="1800" dirty="0"/>
              <a:t> </a:t>
            </a:r>
            <a:r>
              <a:rPr lang="en-US" sz="1800" dirty="0" err="1"/>
              <a:t>откровенны</a:t>
            </a:r>
            <a:r>
              <a:rPr lang="en-US" sz="1800" dirty="0"/>
              <a:t>: </a:t>
            </a:r>
            <a:r>
              <a:rPr lang="en-US" sz="1800" dirty="0" err="1"/>
              <a:t>ее</a:t>
            </a:r>
            <a:r>
              <a:rPr lang="en-US" sz="1800" dirty="0"/>
              <a:t> </a:t>
            </a:r>
            <a:r>
              <a:rPr lang="en-US" sz="1800" dirty="0" err="1"/>
              <a:t>исповедь</a:t>
            </a:r>
            <a:r>
              <a:rPr lang="en-US" sz="1800" dirty="0"/>
              <a:t>, </a:t>
            </a:r>
            <a:r>
              <a:rPr lang="en-US" sz="1800" dirty="0" err="1"/>
              <a:t>самоанализ</a:t>
            </a:r>
            <a:r>
              <a:rPr lang="en-US" sz="1800" dirty="0"/>
              <a:t> и </a:t>
            </a:r>
            <a:r>
              <a:rPr lang="en-US" sz="1800" dirty="0" err="1"/>
              <a:t>автопортрет</a:t>
            </a:r>
            <a:r>
              <a:rPr lang="en-US" sz="1800" dirty="0"/>
              <a:t> - </a:t>
            </a:r>
            <a:r>
              <a:rPr lang="en-US" sz="1800" dirty="0" err="1"/>
              <a:t>образ</a:t>
            </a:r>
            <a:r>
              <a:rPr lang="en-US" sz="1800" dirty="0"/>
              <a:t> </a:t>
            </a:r>
            <a:r>
              <a:rPr lang="en-US" sz="1800" dirty="0" err="1"/>
              <a:t>более</a:t>
            </a:r>
            <a:r>
              <a:rPr lang="en-US" sz="1800" dirty="0"/>
              <a:t> </a:t>
            </a:r>
            <a:r>
              <a:rPr lang="en-US" sz="1800" dirty="0" err="1"/>
              <a:t>живой</a:t>
            </a:r>
            <a:r>
              <a:rPr lang="en-US" sz="1800" dirty="0"/>
              <a:t>, </a:t>
            </a:r>
            <a:r>
              <a:rPr lang="en-US" sz="1800" dirty="0" err="1"/>
              <a:t>чем</a:t>
            </a:r>
            <a:r>
              <a:rPr lang="en-US" sz="1800" dirty="0"/>
              <a:t> </a:t>
            </a:r>
            <a:r>
              <a:rPr lang="en-US" sz="1800" dirty="0" err="1"/>
              <a:t>знаменитые</a:t>
            </a:r>
            <a:r>
              <a:rPr lang="en-US" sz="1800" dirty="0"/>
              <a:t> </a:t>
            </a:r>
            <a:r>
              <a:rPr lang="en-US" sz="1800" dirty="0" err="1"/>
              <a:t>парадные</a:t>
            </a:r>
            <a:r>
              <a:rPr lang="en-US" sz="1800" dirty="0"/>
              <a:t> </a:t>
            </a:r>
            <a:r>
              <a:rPr lang="en-US" sz="1800" dirty="0" err="1"/>
              <a:t>портреты</a:t>
            </a:r>
            <a:r>
              <a:rPr lang="en-US" sz="1800" dirty="0"/>
              <a:t>, а </a:t>
            </a:r>
            <a:r>
              <a:rPr lang="en-US" sz="1800" dirty="0" err="1"/>
              <a:t>жизнь</a:t>
            </a:r>
            <a:r>
              <a:rPr lang="en-US" sz="1800" dirty="0"/>
              <a:t> </a:t>
            </a:r>
            <a:r>
              <a:rPr lang="en-US" sz="1800" dirty="0" err="1"/>
              <a:t>блистательного</a:t>
            </a:r>
            <a:r>
              <a:rPr lang="en-US" sz="1800" dirty="0"/>
              <a:t> </a:t>
            </a:r>
            <a:r>
              <a:rPr lang="en-US" sz="1800" dirty="0" err="1"/>
              <a:t>двора</a:t>
            </a:r>
            <a:r>
              <a:rPr lang="en-US" sz="1800" dirty="0"/>
              <a:t>, </a:t>
            </a:r>
            <a:r>
              <a:rPr lang="en-US" sz="1800" dirty="0" err="1"/>
              <a:t>нравы</a:t>
            </a:r>
            <a:r>
              <a:rPr lang="en-US" sz="1800" dirty="0"/>
              <a:t> и </a:t>
            </a:r>
            <a:r>
              <a:rPr lang="en-US" sz="1800" dirty="0" err="1"/>
              <a:t>обычаи</a:t>
            </a:r>
            <a:r>
              <a:rPr lang="en-US" sz="1800" dirty="0"/>
              <a:t> </a:t>
            </a:r>
            <a:r>
              <a:rPr lang="en-US" sz="1800" dirty="0" err="1"/>
              <a:t>высшего</a:t>
            </a:r>
            <a:r>
              <a:rPr lang="en-US" sz="1800" dirty="0"/>
              <a:t> </a:t>
            </a:r>
            <a:r>
              <a:rPr lang="en-US" sz="1800" dirty="0" err="1"/>
              <a:t>общества</a:t>
            </a:r>
            <a:r>
              <a:rPr lang="en-US" sz="1800" dirty="0"/>
              <a:t>, </a:t>
            </a:r>
            <a:r>
              <a:rPr lang="en-US" sz="1800" dirty="0" err="1"/>
              <a:t>каждодневные</a:t>
            </a:r>
            <a:r>
              <a:rPr lang="en-US" sz="1800" dirty="0"/>
              <a:t> "</a:t>
            </a:r>
            <a:r>
              <a:rPr lang="en-US" sz="1800" dirty="0" err="1"/>
              <a:t>заботы</a:t>
            </a:r>
            <a:r>
              <a:rPr lang="en-US" sz="1800" dirty="0"/>
              <a:t>" и </a:t>
            </a:r>
            <a:r>
              <a:rPr lang="en-US" sz="1800" dirty="0" err="1"/>
              <a:t>развлечения</a:t>
            </a:r>
            <a:r>
              <a:rPr lang="en-US" sz="1800" dirty="0"/>
              <a:t> </a:t>
            </a:r>
            <a:r>
              <a:rPr lang="en-US" sz="1800" dirty="0" err="1"/>
              <a:t>придворных</a:t>
            </a:r>
            <a:r>
              <a:rPr lang="en-US" sz="1800" dirty="0"/>
              <a:t> </a:t>
            </a:r>
            <a:r>
              <a:rPr lang="en-US" sz="1800" dirty="0" err="1"/>
              <a:t>представляются</a:t>
            </a:r>
            <a:r>
              <a:rPr lang="en-US" sz="1800" dirty="0"/>
              <a:t> </a:t>
            </a:r>
            <a:r>
              <a:rPr lang="en-US" sz="1800" dirty="0" err="1"/>
              <a:t>особенно</a:t>
            </a:r>
            <a:r>
              <a:rPr lang="en-US" sz="1800" dirty="0"/>
              <a:t> </a:t>
            </a:r>
            <a:r>
              <a:rPr lang="en-US" sz="1800" dirty="0" err="1"/>
              <a:t>ясно</a:t>
            </a:r>
            <a:r>
              <a:rPr lang="en-US" sz="1800" dirty="0"/>
              <a:t>.</a:t>
            </a:r>
          </a:p>
          <a:p>
            <a:pPr>
              <a:lnSpc>
                <a:spcPct val="150000"/>
              </a:lnSpc>
            </a:pPr>
            <a:r>
              <a:rPr lang="en-US" sz="1800" dirty="0"/>
              <a:t>В </a:t>
            </a:r>
            <a:r>
              <a:rPr lang="en-US" sz="1800" dirty="0" err="1"/>
              <a:t>данное</a:t>
            </a:r>
            <a:r>
              <a:rPr lang="en-US" sz="1800" dirty="0"/>
              <a:t> </a:t>
            </a:r>
            <a:r>
              <a:rPr lang="en-US" sz="1800" dirty="0" err="1"/>
              <a:t>издание</a:t>
            </a:r>
            <a:r>
              <a:rPr lang="en-US" sz="1800" dirty="0"/>
              <a:t> </a:t>
            </a:r>
            <a:r>
              <a:rPr lang="en-US" sz="1800" dirty="0" err="1"/>
              <a:t>вошли</a:t>
            </a:r>
            <a:r>
              <a:rPr lang="en-US" sz="1800" dirty="0"/>
              <a:t> </a:t>
            </a:r>
            <a:r>
              <a:rPr lang="en-US" sz="1800" dirty="0" err="1"/>
              <a:t>не</a:t>
            </a:r>
            <a:r>
              <a:rPr lang="en-US" sz="1800" dirty="0"/>
              <a:t> </a:t>
            </a:r>
            <a:r>
              <a:rPr lang="en-US" sz="1800" dirty="0" err="1"/>
              <a:t>только</a:t>
            </a:r>
            <a:r>
              <a:rPr lang="en-US" sz="1800" dirty="0"/>
              <a:t> </a:t>
            </a:r>
            <a:r>
              <a:rPr lang="en-US" sz="1800" dirty="0" err="1"/>
              <a:t>воспоминания</a:t>
            </a:r>
            <a:r>
              <a:rPr lang="en-US" sz="1800" dirty="0"/>
              <a:t> </a:t>
            </a:r>
            <a:r>
              <a:rPr lang="en-US" sz="1800" dirty="0" err="1"/>
              <a:t>Екатерины</a:t>
            </a:r>
            <a:r>
              <a:rPr lang="en-US" sz="1800" dirty="0"/>
              <a:t>, </a:t>
            </a:r>
            <a:r>
              <a:rPr lang="en-US" sz="1800" dirty="0" err="1"/>
              <a:t>но</a:t>
            </a:r>
            <a:r>
              <a:rPr lang="en-US" sz="1800" dirty="0"/>
              <a:t> и </a:t>
            </a:r>
            <a:r>
              <a:rPr lang="en-US" sz="1800" dirty="0" err="1"/>
              <a:t>личные</a:t>
            </a:r>
            <a:r>
              <a:rPr lang="en-US" sz="1800" dirty="0"/>
              <a:t> </a:t>
            </a:r>
            <a:r>
              <a:rPr lang="en-US" sz="1800" dirty="0" err="1"/>
              <a:t>письма</a:t>
            </a:r>
            <a:r>
              <a:rPr lang="en-US" sz="1800" dirty="0"/>
              <a:t> </a:t>
            </a:r>
            <a:r>
              <a:rPr lang="en-US" sz="1800" dirty="0" err="1"/>
              <a:t>великой</a:t>
            </a:r>
            <a:r>
              <a:rPr lang="en-US" sz="1800" dirty="0"/>
              <a:t> </a:t>
            </a:r>
            <a:r>
              <a:rPr lang="en-US" sz="1800" dirty="0" err="1"/>
              <a:t>императрицы</a:t>
            </a:r>
            <a:r>
              <a:rPr lang="en-US" sz="1800" dirty="0"/>
              <a:t> </a:t>
            </a:r>
            <a:r>
              <a:rPr lang="en-US" sz="1800" dirty="0" err="1"/>
              <a:t>своим</a:t>
            </a:r>
            <a:r>
              <a:rPr lang="en-US" sz="1800" dirty="0"/>
              <a:t> </a:t>
            </a:r>
            <a:r>
              <a:rPr lang="en-US" sz="1800" dirty="0" err="1"/>
              <a:t>фаворитам</a:t>
            </a:r>
            <a:r>
              <a:rPr lang="en-US" sz="1800" dirty="0"/>
              <a:t> - </a:t>
            </a:r>
            <a:r>
              <a:rPr lang="en-US" sz="1800" dirty="0" err="1"/>
              <a:t>графу</a:t>
            </a:r>
            <a:r>
              <a:rPr lang="en-US" sz="1800" dirty="0"/>
              <a:t> </a:t>
            </a:r>
            <a:r>
              <a:rPr lang="en-US" sz="1800" dirty="0" err="1"/>
              <a:t>Юзефу</a:t>
            </a:r>
            <a:r>
              <a:rPr lang="en-US" sz="1800" dirty="0"/>
              <a:t> </a:t>
            </a:r>
            <a:r>
              <a:rPr lang="en-US" sz="1800" dirty="0" err="1"/>
              <a:t>Понятовскому</a:t>
            </a:r>
            <a:r>
              <a:rPr lang="en-US" sz="1800" dirty="0"/>
              <a:t> и </a:t>
            </a:r>
            <a:r>
              <a:rPr lang="en-US" sz="1800" dirty="0" err="1"/>
              <a:t>светлейшему</a:t>
            </a:r>
            <a:r>
              <a:rPr lang="en-US" sz="1800" dirty="0"/>
              <a:t> </a:t>
            </a:r>
            <a:r>
              <a:rPr lang="en-US" sz="1800" dirty="0" err="1"/>
              <a:t>князю</a:t>
            </a:r>
            <a:r>
              <a:rPr lang="en-US" sz="1800" dirty="0"/>
              <a:t> </a:t>
            </a:r>
            <a:r>
              <a:rPr lang="en-US" sz="1800" dirty="0" err="1"/>
              <a:t>Григорию</a:t>
            </a:r>
            <a:r>
              <a:rPr lang="en-US" sz="1800" dirty="0"/>
              <a:t> </a:t>
            </a:r>
            <a:r>
              <a:rPr lang="en-US" sz="1800" dirty="0" err="1"/>
              <a:t>Потемкину-Таврическому</a:t>
            </a:r>
            <a:r>
              <a:rPr lang="en-US" sz="1800" dirty="0"/>
              <a:t>.</a:t>
            </a:r>
          </a:p>
          <a:p>
            <a:pPr>
              <a:lnSpc>
                <a:spcPct val="150000"/>
              </a:lnSpc>
            </a:pPr>
            <a:r>
              <a:rPr lang="en-US" sz="1800" dirty="0" err="1"/>
              <a:t>Экземпляры</a:t>
            </a:r>
            <a:endParaRPr lang="en-US" sz="1800" dirty="0"/>
          </a:p>
          <a:p>
            <a:pPr>
              <a:lnSpc>
                <a:spcPct val="150000"/>
              </a:lnSpc>
            </a:pPr>
            <a:r>
              <a:rPr lang="en-US" sz="1800" dirty="0"/>
              <a:t> ЦБ (1), Ф1 (1), Ф2 (1), Ф3 (1), Ф4 (1), Ф5 (1), Ф7 (2), Ф12 (1), Ф13 (1), Ф14 (1), Ф15 (1), Ф17 (1), Ф18 (1), Ф19 (1), Ф20 (1), Ф21 (1), Ф22 (1), Ф23 (1), Ф24 (1), ПВ (1), Ф25 (1), Ф26 (1), Ф28 (1), Ф30 (1)</a:t>
            </a:r>
          </a:p>
          <a:p>
            <a:endParaRPr lang="en-US" sz="900" dirty="0"/>
          </a:p>
        </p:txBody>
      </p:sp>
    </p:spTree>
    <p:extLst>
      <p:ext uri="{BB962C8B-B14F-4D97-AF65-F5344CB8AC3E}">
        <p14:creationId xmlns:p14="http://schemas.microsoft.com/office/powerpoint/2010/main" xmlns="" val="23969570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xmlns="" id="{460B0EFB-53ED-4F35-B05D-F658EA021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Объект 5" descr="Изображение выглядит как человек, держит, знак, идет&#10;&#10;Автоматически созданное описание">
            <a:extLst>
              <a:ext uri="{FF2B5EF4-FFF2-40B4-BE49-F238E27FC236}">
                <a16:creationId xmlns:a16="http://schemas.microsoft.com/office/drawing/2014/main" xmlns="" id="{7A448E1D-F9AA-42E5-8B15-B0B19D34ED97}"/>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267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3" name="Arc 12">
            <a:extLst>
              <a:ext uri="{FF2B5EF4-FFF2-40B4-BE49-F238E27FC236}">
                <a16:creationId xmlns:a16="http://schemas.microsoft.com/office/drawing/2014/main" xmlns=""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39370B42-4518-4900-974C-9185ECA94BF7}"/>
              </a:ext>
            </a:extLst>
          </p:cNvPr>
          <p:cNvSpPr>
            <a:spLocks noGrp="1"/>
          </p:cNvSpPr>
          <p:nvPr>
            <p:ph type="title"/>
          </p:nvPr>
        </p:nvSpPr>
        <p:spPr>
          <a:xfrm>
            <a:off x="5580993" y="407987"/>
            <a:ext cx="5967539" cy="1325563"/>
          </a:xfrm>
        </p:spPr>
        <p:txBody>
          <a:bodyPr vert="horz" lIns="91440" tIns="45720" rIns="91440" bIns="45720" rtlCol="0" anchor="ctr">
            <a:normAutofit/>
          </a:bodyPr>
          <a:lstStyle/>
          <a:p>
            <a:r>
              <a:rPr lang="en-US" sz="1600" b="1" dirty="0" err="1"/>
              <a:t>Златопольская</a:t>
            </a:r>
            <a:r>
              <a:rPr lang="en-US" sz="1600" b="1" dirty="0"/>
              <a:t>, Д. Э. </a:t>
            </a:r>
            <a:r>
              <a:rPr lang="en-US" sz="1600" dirty="0"/>
              <a:t/>
            </a:r>
            <a:br>
              <a:rPr lang="en-US" sz="1600" dirty="0"/>
            </a:br>
            <a:r>
              <a:rPr lang="en-US" sz="1600" dirty="0"/>
              <a:t>    </a:t>
            </a:r>
            <a:r>
              <a:rPr lang="en-US" sz="1600" dirty="0" err="1"/>
              <a:t>Важные</a:t>
            </a:r>
            <a:r>
              <a:rPr lang="en-US" sz="1600" dirty="0"/>
              <a:t> </a:t>
            </a:r>
            <a:r>
              <a:rPr lang="en-US" sz="1600" dirty="0" err="1"/>
              <a:t>вещи</a:t>
            </a:r>
            <a:r>
              <a:rPr lang="en-US" sz="1600" dirty="0"/>
              <a:t>. </a:t>
            </a:r>
            <a:r>
              <a:rPr lang="en-US" sz="1600" dirty="0" err="1"/>
              <a:t>Диалоги</a:t>
            </a:r>
            <a:r>
              <a:rPr lang="en-US" sz="1600" dirty="0"/>
              <a:t> о </a:t>
            </a:r>
            <a:r>
              <a:rPr lang="en-US" sz="1600" dirty="0" err="1"/>
              <a:t>любви</a:t>
            </a:r>
            <a:r>
              <a:rPr lang="en-US" sz="1600" dirty="0"/>
              <a:t>, </a:t>
            </a:r>
            <a:r>
              <a:rPr lang="en-US" sz="1600" dirty="0" err="1"/>
              <a:t>успехе</a:t>
            </a:r>
            <a:r>
              <a:rPr lang="en-US" sz="1600" dirty="0"/>
              <a:t>, </a:t>
            </a:r>
            <a:r>
              <a:rPr lang="en-US" sz="1600" dirty="0" err="1"/>
              <a:t>свободе</a:t>
            </a:r>
            <a:r>
              <a:rPr lang="en-US" sz="1600" dirty="0"/>
              <a:t> : [16+] /</a:t>
            </a:r>
            <a:r>
              <a:rPr lang="ru-RU" sz="1600" dirty="0"/>
              <a:t/>
            </a:r>
            <a:br>
              <a:rPr lang="ru-RU" sz="1600" dirty="0"/>
            </a:br>
            <a:r>
              <a:rPr lang="en-US" sz="1600" dirty="0"/>
              <a:t> Д. Э. </a:t>
            </a:r>
            <a:r>
              <a:rPr lang="en-US" sz="1600" dirty="0" err="1"/>
              <a:t>Златопольская</a:t>
            </a:r>
            <a:r>
              <a:rPr lang="en-US" sz="1600" dirty="0"/>
              <a:t>. - М</a:t>
            </a:r>
            <a:r>
              <a:rPr lang="ru-RU" sz="1600" dirty="0" err="1"/>
              <a:t>осква</a:t>
            </a:r>
            <a:r>
              <a:rPr lang="en-US" sz="1600" dirty="0"/>
              <a:t> : </a:t>
            </a:r>
            <a:r>
              <a:rPr lang="en-US" sz="1600" dirty="0" err="1"/>
              <a:t>Эксмо</a:t>
            </a:r>
            <a:r>
              <a:rPr lang="en-US" sz="1600" dirty="0"/>
              <a:t>, 2020. - 336 с. : </a:t>
            </a:r>
            <a:r>
              <a:rPr lang="en-US" sz="1600" dirty="0" err="1"/>
              <a:t>ил</a:t>
            </a:r>
            <a:r>
              <a:rPr lang="en-US" sz="1600" dirty="0"/>
              <a:t>. - ISBN 978-5-04-097726-0. - </a:t>
            </a:r>
            <a:r>
              <a:rPr lang="en-US" sz="1600" dirty="0" err="1"/>
              <a:t>Текст</a:t>
            </a:r>
            <a:r>
              <a:rPr lang="en-US" sz="1600" dirty="0"/>
              <a:t> : </a:t>
            </a:r>
            <a:r>
              <a:rPr lang="en-US" sz="1600" dirty="0" err="1"/>
              <a:t>непосредственный</a:t>
            </a:r>
            <a:r>
              <a:rPr lang="en-US" sz="1600" dirty="0"/>
              <a:t>.</a:t>
            </a:r>
            <a:br>
              <a:rPr lang="en-US" sz="1600" dirty="0"/>
            </a:br>
            <a:endParaRPr lang="en-US" sz="1600" dirty="0"/>
          </a:p>
        </p:txBody>
      </p:sp>
      <p:sp>
        <p:nvSpPr>
          <p:cNvPr id="4" name="Объект 3">
            <a:extLst>
              <a:ext uri="{FF2B5EF4-FFF2-40B4-BE49-F238E27FC236}">
                <a16:creationId xmlns:a16="http://schemas.microsoft.com/office/drawing/2014/main" xmlns="" id="{4295257D-3EB7-4657-80EB-8B278CF245AA}"/>
              </a:ext>
            </a:extLst>
          </p:cNvPr>
          <p:cNvSpPr>
            <a:spLocks noGrp="1"/>
          </p:cNvSpPr>
          <p:nvPr>
            <p:ph sz="half" idx="2"/>
          </p:nvPr>
        </p:nvSpPr>
        <p:spPr>
          <a:xfrm>
            <a:off x="5827048" y="1868487"/>
            <a:ext cx="5834382" cy="4316413"/>
          </a:xfrm>
        </p:spPr>
        <p:txBody>
          <a:bodyPr vert="horz" lIns="91440" tIns="45720" rIns="91440" bIns="45720" rtlCol="0">
            <a:normAutofit/>
          </a:bodyPr>
          <a:lstStyle/>
          <a:p>
            <a:r>
              <a:rPr lang="en-US" sz="1500" dirty="0" err="1"/>
              <a:t>Как</a:t>
            </a:r>
            <a:r>
              <a:rPr lang="en-US" sz="1500" dirty="0"/>
              <a:t> </a:t>
            </a:r>
            <a:r>
              <a:rPr lang="en-US" sz="1500" dirty="0" err="1"/>
              <a:t>изменить</a:t>
            </a:r>
            <a:r>
              <a:rPr lang="en-US" sz="1500" dirty="0"/>
              <a:t> </a:t>
            </a:r>
            <a:r>
              <a:rPr lang="en-US" sz="1500" dirty="0" err="1"/>
              <a:t>свою</a:t>
            </a:r>
            <a:r>
              <a:rPr lang="en-US" sz="1500" dirty="0"/>
              <a:t> </a:t>
            </a:r>
            <a:r>
              <a:rPr lang="en-US" sz="1500" dirty="0" err="1"/>
              <a:t>жизнь</a:t>
            </a:r>
            <a:r>
              <a:rPr lang="en-US" sz="1500" dirty="0"/>
              <a:t> в </a:t>
            </a:r>
            <a:r>
              <a:rPr lang="en-US" sz="1500" dirty="0" err="1"/>
              <a:t>любом</a:t>
            </a:r>
            <a:r>
              <a:rPr lang="en-US" sz="1500" dirty="0"/>
              <a:t> </a:t>
            </a:r>
            <a:r>
              <a:rPr lang="en-US" sz="1500" dirty="0" err="1"/>
              <a:t>возрасте</a:t>
            </a:r>
            <a:r>
              <a:rPr lang="en-US" sz="1500" dirty="0"/>
              <a:t> и </a:t>
            </a:r>
            <a:r>
              <a:rPr lang="en-US" sz="1500" dirty="0" err="1"/>
              <a:t>стать</a:t>
            </a:r>
            <a:r>
              <a:rPr lang="en-US" sz="1500" dirty="0"/>
              <a:t> </a:t>
            </a:r>
            <a:r>
              <a:rPr lang="en-US" sz="1500" dirty="0" err="1"/>
              <a:t>самым</a:t>
            </a:r>
            <a:r>
              <a:rPr lang="en-US" sz="1500" dirty="0"/>
              <a:t> </a:t>
            </a:r>
            <a:r>
              <a:rPr lang="en-US" sz="1500" dirty="0" err="1"/>
              <a:t>признанным</a:t>
            </a:r>
            <a:r>
              <a:rPr lang="en-US" sz="1500" dirty="0"/>
              <a:t> в </a:t>
            </a:r>
            <a:r>
              <a:rPr lang="en-US" sz="1500" dirty="0" err="1"/>
              <a:t>профессии</a:t>
            </a:r>
            <a:r>
              <a:rPr lang="en-US" sz="1500" dirty="0"/>
              <a:t>? </a:t>
            </a:r>
            <a:r>
              <a:rPr lang="en-US" sz="1500" dirty="0" err="1"/>
              <a:t>Как</a:t>
            </a:r>
            <a:r>
              <a:rPr lang="en-US" sz="1500" dirty="0"/>
              <a:t> </a:t>
            </a:r>
            <a:r>
              <a:rPr lang="en-US" sz="1500" dirty="0" err="1"/>
              <a:t>быть</a:t>
            </a:r>
            <a:r>
              <a:rPr lang="en-US" sz="1500" dirty="0"/>
              <a:t> </a:t>
            </a:r>
            <a:r>
              <a:rPr lang="en-US" sz="1500" dirty="0" err="1"/>
              <a:t>собой</a:t>
            </a:r>
            <a:r>
              <a:rPr lang="en-US" sz="1500" dirty="0"/>
              <a:t>, </a:t>
            </a:r>
            <a:r>
              <a:rPr lang="en-US" sz="1500" dirty="0" err="1"/>
              <a:t>если</a:t>
            </a:r>
            <a:r>
              <a:rPr lang="en-US" sz="1500" dirty="0"/>
              <a:t> </a:t>
            </a:r>
            <a:r>
              <a:rPr lang="en-US" sz="1500" dirty="0" err="1"/>
              <a:t>весь</a:t>
            </a:r>
            <a:r>
              <a:rPr lang="en-US" sz="1500" dirty="0"/>
              <a:t> </a:t>
            </a:r>
            <a:r>
              <a:rPr lang="en-US" sz="1500" dirty="0" err="1"/>
              <a:t>мир</a:t>
            </a:r>
            <a:r>
              <a:rPr lang="en-US" sz="1500" dirty="0"/>
              <a:t> </a:t>
            </a:r>
            <a:r>
              <a:rPr lang="en-US" sz="1500" dirty="0" err="1"/>
              <a:t>против</a:t>
            </a:r>
            <a:r>
              <a:rPr lang="en-US" sz="1500" dirty="0"/>
              <a:t>? </a:t>
            </a:r>
            <a:r>
              <a:rPr lang="en-US" sz="1500" dirty="0" err="1"/>
              <a:t>Есть</a:t>
            </a:r>
            <a:r>
              <a:rPr lang="en-US" sz="1500" dirty="0"/>
              <a:t> </a:t>
            </a:r>
            <a:r>
              <a:rPr lang="en-US" sz="1500" dirty="0" err="1"/>
              <a:t>ли</a:t>
            </a:r>
            <a:r>
              <a:rPr lang="en-US" sz="1500" dirty="0"/>
              <a:t> </a:t>
            </a:r>
            <a:r>
              <a:rPr lang="en-US" sz="1500" dirty="0" err="1"/>
              <a:t>польза</a:t>
            </a:r>
            <a:r>
              <a:rPr lang="en-US" sz="1500" dirty="0"/>
              <a:t> </a:t>
            </a:r>
            <a:r>
              <a:rPr lang="en-US" sz="1500" dirty="0" err="1"/>
              <a:t>от</a:t>
            </a:r>
            <a:r>
              <a:rPr lang="en-US" sz="1500" dirty="0"/>
              <a:t> </a:t>
            </a:r>
            <a:r>
              <a:rPr lang="en-US" sz="1500" dirty="0" err="1"/>
              <a:t>провала</a:t>
            </a:r>
            <a:r>
              <a:rPr lang="en-US" sz="1500" dirty="0"/>
              <a:t>? О </a:t>
            </a:r>
            <a:r>
              <a:rPr lang="en-US" sz="1500" dirty="0" err="1"/>
              <a:t>чем</a:t>
            </a:r>
            <a:r>
              <a:rPr lang="en-US" sz="1500" dirty="0"/>
              <a:t> </a:t>
            </a:r>
            <a:r>
              <a:rPr lang="en-US" sz="1500" dirty="0" err="1"/>
              <a:t>жалеют</a:t>
            </a:r>
            <a:r>
              <a:rPr lang="en-US" sz="1500" dirty="0"/>
              <a:t> </a:t>
            </a:r>
            <a:r>
              <a:rPr lang="en-US" sz="1500" dirty="0" err="1"/>
              <a:t>люди</a:t>
            </a:r>
            <a:r>
              <a:rPr lang="en-US" sz="1500" dirty="0"/>
              <a:t>, </a:t>
            </a:r>
            <a:r>
              <a:rPr lang="en-US" sz="1500" dirty="0" err="1"/>
              <a:t>чьё</a:t>
            </a:r>
            <a:r>
              <a:rPr lang="en-US" sz="1500" dirty="0"/>
              <a:t> </a:t>
            </a:r>
            <a:r>
              <a:rPr lang="en-US" sz="1500" dirty="0" err="1"/>
              <a:t>имя</a:t>
            </a:r>
            <a:r>
              <a:rPr lang="en-US" sz="1500" dirty="0"/>
              <a:t> </a:t>
            </a:r>
            <a:r>
              <a:rPr lang="en-US" sz="1500" dirty="0" err="1"/>
              <a:t>известно</a:t>
            </a:r>
            <a:r>
              <a:rPr lang="en-US" sz="1500" dirty="0"/>
              <a:t> </a:t>
            </a:r>
            <a:r>
              <a:rPr lang="en-US" sz="1500" dirty="0" err="1"/>
              <a:t>каждому</a:t>
            </a:r>
            <a:r>
              <a:rPr lang="en-US" sz="1500" dirty="0"/>
              <a:t> в </a:t>
            </a:r>
            <a:r>
              <a:rPr lang="en-US" sz="1500" dirty="0" err="1"/>
              <a:t>мире</a:t>
            </a:r>
            <a:r>
              <a:rPr lang="en-US" sz="1500" dirty="0"/>
              <a:t>? </a:t>
            </a:r>
            <a:r>
              <a:rPr lang="en-US" sz="1500" dirty="0" err="1"/>
              <a:t>Какая</a:t>
            </a:r>
            <a:r>
              <a:rPr lang="en-US" sz="1500" dirty="0"/>
              <a:t> </a:t>
            </a:r>
            <a:r>
              <a:rPr lang="en-US" sz="1500" dirty="0" err="1"/>
              <a:t>любовь</a:t>
            </a:r>
            <a:r>
              <a:rPr lang="en-US" sz="1500" dirty="0"/>
              <a:t> </a:t>
            </a:r>
            <a:r>
              <a:rPr lang="en-US" sz="1500" dirty="0" err="1"/>
              <a:t>делает</a:t>
            </a:r>
            <a:r>
              <a:rPr lang="en-US" sz="1500" dirty="0"/>
              <a:t> </a:t>
            </a:r>
            <a:r>
              <a:rPr lang="en-US" sz="1500" dirty="0" err="1"/>
              <a:t>счастливым</a:t>
            </a:r>
            <a:r>
              <a:rPr lang="en-US" sz="1500" dirty="0"/>
              <a:t>? </a:t>
            </a:r>
            <a:r>
              <a:rPr lang="ru-RU" sz="1500" dirty="0"/>
              <a:t>Н</a:t>
            </a:r>
            <a:r>
              <a:rPr lang="en-US" sz="1500" dirty="0" err="1"/>
              <a:t>адо</a:t>
            </a:r>
            <a:r>
              <a:rPr lang="en-US" sz="1500" dirty="0"/>
              <a:t> </a:t>
            </a:r>
            <a:r>
              <a:rPr lang="en-US" sz="1500" dirty="0" err="1"/>
              <a:t>ли</a:t>
            </a:r>
            <a:r>
              <a:rPr lang="en-US" sz="1500" dirty="0"/>
              <a:t> </a:t>
            </a:r>
            <a:r>
              <a:rPr lang="en-US" sz="1500" dirty="0" err="1"/>
              <a:t>стараться</a:t>
            </a:r>
            <a:r>
              <a:rPr lang="en-US" sz="1500" dirty="0"/>
              <a:t>, </a:t>
            </a:r>
            <a:r>
              <a:rPr lang="en-US" sz="1500" dirty="0" err="1"/>
              <a:t>чтобы</a:t>
            </a:r>
            <a:r>
              <a:rPr lang="en-US" sz="1500" dirty="0"/>
              <a:t> </a:t>
            </a:r>
            <a:r>
              <a:rPr lang="en-US" sz="1500" dirty="0" err="1"/>
              <a:t>быть</a:t>
            </a:r>
            <a:r>
              <a:rPr lang="en-US" sz="1500" dirty="0"/>
              <a:t> </a:t>
            </a:r>
            <a:r>
              <a:rPr lang="en-US" sz="1500" dirty="0" err="1"/>
              <a:t>успешным</a:t>
            </a:r>
            <a:r>
              <a:rPr lang="en-US" sz="1500" dirty="0"/>
              <a:t>? </a:t>
            </a:r>
            <a:r>
              <a:rPr lang="en-US" sz="1500" dirty="0" err="1"/>
              <a:t>Об</a:t>
            </a:r>
            <a:r>
              <a:rPr lang="en-US" sz="1500" dirty="0"/>
              <a:t> </a:t>
            </a:r>
            <a:r>
              <a:rPr lang="en-US" sz="1500" dirty="0" err="1"/>
              <a:t>этом</a:t>
            </a:r>
            <a:r>
              <a:rPr lang="en-US" sz="1500" dirty="0"/>
              <a:t> - и о </a:t>
            </a:r>
            <a:r>
              <a:rPr lang="en-US" sz="1500" dirty="0" err="1"/>
              <a:t>многом</a:t>
            </a:r>
            <a:r>
              <a:rPr lang="en-US" sz="1500" dirty="0"/>
              <a:t> </a:t>
            </a:r>
            <a:r>
              <a:rPr lang="en-US" sz="1500" dirty="0" err="1"/>
              <a:t>другом</a:t>
            </a:r>
            <a:r>
              <a:rPr lang="en-US" sz="1500" dirty="0"/>
              <a:t> - </a:t>
            </a:r>
            <a:r>
              <a:rPr lang="en-US" sz="1500" dirty="0" err="1"/>
              <a:t>мы</a:t>
            </a:r>
            <a:r>
              <a:rPr lang="en-US" sz="1500" dirty="0"/>
              <a:t> </a:t>
            </a:r>
            <a:r>
              <a:rPr lang="en-US" sz="1500" dirty="0" err="1"/>
              <a:t>узнаем</a:t>
            </a:r>
            <a:r>
              <a:rPr lang="en-US" sz="1500" dirty="0"/>
              <a:t> </a:t>
            </a:r>
            <a:r>
              <a:rPr lang="en-US" sz="1500" dirty="0" err="1"/>
              <a:t>от</a:t>
            </a:r>
            <a:r>
              <a:rPr lang="en-US" sz="1500" dirty="0"/>
              <a:t> </a:t>
            </a:r>
            <a:r>
              <a:rPr lang="en-US" sz="1500" dirty="0" err="1"/>
              <a:t>людей</a:t>
            </a:r>
            <a:r>
              <a:rPr lang="en-US" sz="1500" dirty="0"/>
              <a:t>, </a:t>
            </a:r>
            <a:r>
              <a:rPr lang="en-US" sz="1500" dirty="0" err="1"/>
              <a:t>ставших</a:t>
            </a:r>
            <a:r>
              <a:rPr lang="en-US" sz="1500" dirty="0"/>
              <a:t> </a:t>
            </a:r>
            <a:r>
              <a:rPr lang="en-US" sz="1500" dirty="0" err="1"/>
              <a:t>символами</a:t>
            </a:r>
            <a:r>
              <a:rPr lang="en-US" sz="1500" dirty="0"/>
              <a:t> и </a:t>
            </a:r>
            <a:r>
              <a:rPr lang="en-US" sz="1500" dirty="0" err="1"/>
              <a:t>героями</a:t>
            </a:r>
            <a:r>
              <a:rPr lang="en-US" sz="1500" dirty="0"/>
              <a:t> </a:t>
            </a:r>
            <a:r>
              <a:rPr lang="en-US" sz="1500" dirty="0" err="1"/>
              <a:t>нашего</a:t>
            </a:r>
            <a:r>
              <a:rPr lang="en-US" sz="1500" dirty="0"/>
              <a:t> </a:t>
            </a:r>
            <a:r>
              <a:rPr lang="en-US" sz="1500" dirty="0" err="1"/>
              <a:t>времени</a:t>
            </a:r>
            <a:r>
              <a:rPr lang="en-US" sz="1500" dirty="0"/>
              <a:t>. В </a:t>
            </a:r>
            <a:r>
              <a:rPr lang="en-US" sz="1500" dirty="0" err="1"/>
              <a:t>Белой</a:t>
            </a:r>
            <a:r>
              <a:rPr lang="en-US" sz="1500" dirty="0"/>
              <a:t> </a:t>
            </a:r>
            <a:r>
              <a:rPr lang="en-US" sz="1500" dirty="0" err="1"/>
              <a:t>Студии</a:t>
            </a:r>
            <a:r>
              <a:rPr lang="en-US" sz="1500" dirty="0"/>
              <a:t> </a:t>
            </a:r>
            <a:r>
              <a:rPr lang="en-US" sz="1500" dirty="0" err="1"/>
              <a:t>на</a:t>
            </a:r>
            <a:r>
              <a:rPr lang="en-US" sz="1500" dirty="0"/>
              <a:t> </a:t>
            </a:r>
            <a:r>
              <a:rPr lang="en-US" sz="1500" dirty="0" err="1"/>
              <a:t>вопросы</a:t>
            </a:r>
            <a:r>
              <a:rPr lang="en-US" sz="1500" dirty="0"/>
              <a:t> </a:t>
            </a:r>
            <a:r>
              <a:rPr lang="en-US" sz="1500" dirty="0" err="1"/>
              <a:t>Дарьи</a:t>
            </a:r>
            <a:r>
              <a:rPr lang="en-US" sz="1500" dirty="0"/>
              <a:t> </a:t>
            </a:r>
            <a:r>
              <a:rPr lang="en-US" sz="1500" dirty="0" err="1"/>
              <a:t>Златопольской</a:t>
            </a:r>
            <a:r>
              <a:rPr lang="en-US" sz="1500" dirty="0"/>
              <a:t> </a:t>
            </a:r>
            <a:r>
              <a:rPr lang="en-US" sz="1500" dirty="0" err="1"/>
              <a:t>отвечали</a:t>
            </a:r>
            <a:r>
              <a:rPr lang="en-US" sz="1500" dirty="0"/>
              <a:t> </a:t>
            </a:r>
            <a:r>
              <a:rPr lang="en-US" sz="1500" dirty="0" err="1"/>
              <a:t>люди</a:t>
            </a:r>
            <a:r>
              <a:rPr lang="en-US" sz="1500" dirty="0"/>
              <a:t> </a:t>
            </a:r>
            <a:r>
              <a:rPr lang="en-US" sz="1500" dirty="0" err="1"/>
              <a:t>разных</a:t>
            </a:r>
            <a:r>
              <a:rPr lang="en-US" sz="1500" dirty="0"/>
              <a:t> </a:t>
            </a:r>
            <a:r>
              <a:rPr lang="en-US" sz="1500" dirty="0" err="1"/>
              <a:t>профессий</a:t>
            </a:r>
            <a:r>
              <a:rPr lang="en-US" sz="1500" dirty="0"/>
              <a:t> и </a:t>
            </a:r>
            <a:r>
              <a:rPr lang="en-US" sz="1500" dirty="0" err="1"/>
              <a:t>разных</a:t>
            </a:r>
            <a:r>
              <a:rPr lang="en-US" sz="1500" dirty="0"/>
              <a:t> </a:t>
            </a:r>
            <a:r>
              <a:rPr lang="en-US" sz="1500" dirty="0" err="1"/>
              <a:t>поколений</a:t>
            </a:r>
            <a:r>
              <a:rPr lang="en-US" sz="1500" dirty="0"/>
              <a:t>, </a:t>
            </a:r>
            <a:r>
              <a:rPr lang="en-US" sz="1500" dirty="0" err="1"/>
              <a:t>объединенные</a:t>
            </a:r>
            <a:r>
              <a:rPr lang="en-US" sz="1500" dirty="0"/>
              <a:t> </a:t>
            </a:r>
            <a:r>
              <a:rPr lang="en-US" sz="1500" dirty="0" err="1"/>
              <a:t>одним</a:t>
            </a:r>
            <a:r>
              <a:rPr lang="en-US" sz="1500" dirty="0"/>
              <a:t>: </a:t>
            </a:r>
            <a:r>
              <a:rPr lang="en-US" sz="1500" dirty="0" err="1"/>
              <a:t>их</a:t>
            </a:r>
            <a:r>
              <a:rPr lang="en-US" sz="1500" dirty="0"/>
              <a:t> </a:t>
            </a:r>
            <a:r>
              <a:rPr lang="en-US" sz="1500" dirty="0" err="1"/>
              <a:t>имена</a:t>
            </a:r>
            <a:r>
              <a:rPr lang="en-US" sz="1500" dirty="0"/>
              <a:t> </a:t>
            </a:r>
            <a:r>
              <a:rPr lang="en-US" sz="1500" dirty="0" err="1"/>
              <a:t>уже</a:t>
            </a:r>
            <a:r>
              <a:rPr lang="en-US" sz="1500" dirty="0"/>
              <a:t> </a:t>
            </a:r>
            <a:r>
              <a:rPr lang="en-US" sz="1500" dirty="0" err="1"/>
              <a:t>при</a:t>
            </a:r>
            <a:r>
              <a:rPr lang="en-US" sz="1500" dirty="0"/>
              <a:t> </a:t>
            </a:r>
            <a:r>
              <a:rPr lang="en-US" sz="1500" dirty="0" err="1"/>
              <a:t>жизни</a:t>
            </a:r>
            <a:r>
              <a:rPr lang="en-US" sz="1500" dirty="0"/>
              <a:t> </a:t>
            </a:r>
            <a:r>
              <a:rPr lang="en-US" sz="1500" dirty="0" err="1"/>
              <a:t>вписаны</a:t>
            </a:r>
            <a:r>
              <a:rPr lang="en-US" sz="1500" dirty="0"/>
              <a:t> в </a:t>
            </a:r>
            <a:r>
              <a:rPr lang="en-US" sz="1500" dirty="0" err="1"/>
              <a:t>историю</a:t>
            </a:r>
            <a:r>
              <a:rPr lang="en-US" sz="1500" dirty="0"/>
              <a:t>. </a:t>
            </a:r>
            <a:r>
              <a:rPr lang="en-US" sz="1500" dirty="0" err="1"/>
              <a:t>Андрей</a:t>
            </a:r>
            <a:r>
              <a:rPr lang="en-US" sz="1500" dirty="0"/>
              <a:t> </a:t>
            </a:r>
            <a:r>
              <a:rPr lang="en-US" sz="1500" dirty="0" err="1"/>
              <a:t>Кончаловский</a:t>
            </a:r>
            <a:r>
              <a:rPr lang="en-US" sz="1500" dirty="0"/>
              <a:t>, </a:t>
            </a:r>
            <a:r>
              <a:rPr lang="en-US" sz="1500" dirty="0" err="1"/>
              <a:t>Никита</a:t>
            </a:r>
            <a:r>
              <a:rPr lang="en-US" sz="1500" dirty="0"/>
              <a:t> </a:t>
            </a:r>
            <a:r>
              <a:rPr lang="en-US" sz="1500" dirty="0" err="1"/>
              <a:t>Михалков</a:t>
            </a:r>
            <a:r>
              <a:rPr lang="en-US" sz="1500" dirty="0"/>
              <a:t>, </a:t>
            </a:r>
            <a:r>
              <a:rPr lang="en-US" sz="1500" dirty="0" err="1"/>
              <a:t>Жан-Пьер</a:t>
            </a:r>
            <a:r>
              <a:rPr lang="en-US" sz="1500" dirty="0"/>
              <a:t> </a:t>
            </a:r>
            <a:r>
              <a:rPr lang="en-US" sz="1500" dirty="0" err="1"/>
              <a:t>Ришар</a:t>
            </a:r>
            <a:r>
              <a:rPr lang="en-US" sz="1500" dirty="0"/>
              <a:t>, </a:t>
            </a:r>
            <a:r>
              <a:rPr lang="en-US" sz="1500" dirty="0" err="1"/>
              <a:t>Евгений</a:t>
            </a:r>
            <a:r>
              <a:rPr lang="en-US" sz="1500" dirty="0"/>
              <a:t> </a:t>
            </a:r>
            <a:r>
              <a:rPr lang="en-US" sz="1500" dirty="0" err="1"/>
              <a:t>Миронов</a:t>
            </a:r>
            <a:r>
              <a:rPr lang="en-US" sz="1500" dirty="0"/>
              <a:t>, </a:t>
            </a:r>
            <a:r>
              <a:rPr lang="en-US" sz="1500" dirty="0" err="1"/>
              <a:t>Андрей</a:t>
            </a:r>
            <a:r>
              <a:rPr lang="en-US" sz="1500" dirty="0"/>
              <a:t> </a:t>
            </a:r>
            <a:r>
              <a:rPr lang="en-US" sz="1500" dirty="0" err="1"/>
              <a:t>Звягинцев</a:t>
            </a:r>
            <a:r>
              <a:rPr lang="en-US" sz="1500" dirty="0"/>
              <a:t>, </a:t>
            </a:r>
            <a:r>
              <a:rPr lang="en-US" sz="1500" dirty="0" err="1"/>
              <a:t>Владимир</a:t>
            </a:r>
            <a:r>
              <a:rPr lang="en-US" sz="1500" dirty="0"/>
              <a:t> </a:t>
            </a:r>
            <a:r>
              <a:rPr lang="en-US" sz="1500" dirty="0" err="1"/>
              <a:t>Познер</a:t>
            </a:r>
            <a:r>
              <a:rPr lang="en-US" sz="1500" dirty="0"/>
              <a:t>, </a:t>
            </a:r>
            <a:r>
              <a:rPr lang="en-US" sz="1500" dirty="0" err="1"/>
              <a:t>Антонио</a:t>
            </a:r>
            <a:r>
              <a:rPr lang="en-US" sz="1500" dirty="0"/>
              <a:t> </a:t>
            </a:r>
            <a:r>
              <a:rPr lang="en-US" sz="1500" dirty="0" err="1"/>
              <a:t>Бандерас</a:t>
            </a:r>
            <a:r>
              <a:rPr lang="en-US" sz="1500" dirty="0"/>
              <a:t>, </a:t>
            </a:r>
            <a:r>
              <a:rPr lang="en-US" sz="1500" dirty="0" err="1"/>
              <a:t>Алексей</a:t>
            </a:r>
            <a:r>
              <a:rPr lang="en-US" sz="1500" dirty="0"/>
              <a:t> </a:t>
            </a:r>
            <a:r>
              <a:rPr lang="en-US" sz="1500" dirty="0" err="1"/>
              <a:t>Немов</a:t>
            </a:r>
            <a:r>
              <a:rPr lang="en-US" sz="1500" dirty="0"/>
              <a:t>, </a:t>
            </a:r>
            <a:r>
              <a:rPr lang="en-US" sz="1500" dirty="0" err="1"/>
              <a:t>Леонид</a:t>
            </a:r>
            <a:r>
              <a:rPr lang="en-US" sz="1500" dirty="0"/>
              <a:t> </a:t>
            </a:r>
            <a:r>
              <a:rPr lang="en-US" sz="1500" dirty="0" err="1"/>
              <a:t>Куравлев</a:t>
            </a:r>
            <a:r>
              <a:rPr lang="en-US" sz="1500" dirty="0"/>
              <a:t>, </a:t>
            </a:r>
            <a:r>
              <a:rPr lang="en-US" sz="1500" dirty="0" err="1"/>
              <a:t>Сергей</a:t>
            </a:r>
            <a:r>
              <a:rPr lang="en-US" sz="1500" dirty="0"/>
              <a:t> </a:t>
            </a:r>
            <a:r>
              <a:rPr lang="en-US" sz="1500" dirty="0" err="1"/>
              <a:t>Полунин</a:t>
            </a:r>
            <a:r>
              <a:rPr lang="en-US" sz="1500" dirty="0"/>
              <a:t>, </a:t>
            </a:r>
            <a:r>
              <a:rPr lang="en-US" sz="1500" dirty="0" err="1"/>
              <a:t>Василий</a:t>
            </a:r>
            <a:r>
              <a:rPr lang="en-US" sz="1500" dirty="0"/>
              <a:t> </a:t>
            </a:r>
            <a:r>
              <a:rPr lang="en-US" sz="1500" dirty="0" err="1"/>
              <a:t>Лановой</a:t>
            </a:r>
            <a:r>
              <a:rPr lang="en-US" sz="1500" dirty="0"/>
              <a:t>, </a:t>
            </a:r>
            <a:r>
              <a:rPr lang="en-US" sz="1500" dirty="0" err="1"/>
              <a:t>Денис</a:t>
            </a:r>
            <a:r>
              <a:rPr lang="en-US" sz="1500" dirty="0"/>
              <a:t> </a:t>
            </a:r>
            <a:r>
              <a:rPr lang="en-US" sz="1500" dirty="0" err="1"/>
              <a:t>Мацуев</a:t>
            </a:r>
            <a:r>
              <a:rPr lang="en-US" sz="1500" dirty="0"/>
              <a:t>, </a:t>
            </a:r>
            <a:r>
              <a:rPr lang="en-US" sz="1500" dirty="0" err="1"/>
              <a:t>Юрий</a:t>
            </a:r>
            <a:r>
              <a:rPr lang="en-US" sz="1500" dirty="0"/>
              <a:t> </a:t>
            </a:r>
            <a:r>
              <a:rPr lang="en-US" sz="1500" dirty="0" err="1"/>
              <a:t>Башмет</a:t>
            </a:r>
            <a:r>
              <a:rPr lang="en-US" sz="1500" dirty="0"/>
              <a:t>, </a:t>
            </a:r>
            <a:r>
              <a:rPr lang="en-US" sz="1500" dirty="0" err="1"/>
              <a:t>Такаси</a:t>
            </a:r>
            <a:r>
              <a:rPr lang="en-US" sz="1500" dirty="0"/>
              <a:t> </a:t>
            </a:r>
            <a:r>
              <a:rPr lang="en-US" sz="1500" dirty="0" err="1"/>
              <a:t>Мураками</a:t>
            </a:r>
            <a:r>
              <a:rPr lang="en-US" sz="1500" dirty="0"/>
              <a:t> - и </a:t>
            </a:r>
            <a:r>
              <a:rPr lang="en-US" sz="1500" dirty="0" err="1"/>
              <a:t>многие</a:t>
            </a:r>
            <a:r>
              <a:rPr lang="en-US" sz="1500" dirty="0"/>
              <a:t> </a:t>
            </a:r>
            <a:r>
              <a:rPr lang="en-US" sz="1500" dirty="0" err="1"/>
              <a:t>другие</a:t>
            </a:r>
            <a:r>
              <a:rPr lang="en-US" sz="1500" dirty="0"/>
              <a:t>.</a:t>
            </a:r>
          </a:p>
          <a:p>
            <a:r>
              <a:rPr lang="en-US" sz="1500" dirty="0" err="1"/>
              <a:t>Экземпляры</a:t>
            </a:r>
            <a:endParaRPr lang="en-US" sz="1500" dirty="0"/>
          </a:p>
          <a:p>
            <a:r>
              <a:rPr lang="en-US" sz="1500" dirty="0"/>
              <a:t>ЦБ (1), Ф1 (1), Ф2 (1), Ф3 (1), Ф4 (1), Ф5 (1), Ф7 (1), Ф8 (1), Ф12 (1), Ф13 (1), Ф14 (1), Ф15 (1), Ф17 (1), Ф18 (1), Ф19 (1), Ф20 (1), Ф21 (1), Ф22 (1), Ф23 (1), Ф24 (1), ПВ (1), Ф25 (1), Ф26 (1), Ф28 (1), Ф30 (1)</a:t>
            </a:r>
          </a:p>
          <a:p>
            <a:endParaRPr lang="en-US" sz="1500" dirty="0"/>
          </a:p>
        </p:txBody>
      </p:sp>
    </p:spTree>
    <p:extLst>
      <p:ext uri="{BB962C8B-B14F-4D97-AF65-F5344CB8AC3E}">
        <p14:creationId xmlns:p14="http://schemas.microsoft.com/office/powerpoint/2010/main" xmlns="" val="35034891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8E599CD3-6C8F-49F9-8473-C709A574C1DE}"/>
              </a:ext>
            </a:extLst>
          </p:cNvPr>
          <p:cNvSpPr>
            <a:spLocks noGrp="1"/>
          </p:cNvSpPr>
          <p:nvPr>
            <p:ph type="title"/>
          </p:nvPr>
        </p:nvSpPr>
        <p:spPr>
          <a:xfrm>
            <a:off x="4553733" y="548464"/>
            <a:ext cx="7033922" cy="1675623"/>
          </a:xfrm>
        </p:spPr>
        <p:txBody>
          <a:bodyPr vert="horz" lIns="91440" tIns="45720" rIns="91440" bIns="45720" rtlCol="0" anchor="b">
            <a:normAutofit/>
          </a:bodyPr>
          <a:lstStyle/>
          <a:p>
            <a:r>
              <a:rPr lang="en-US" sz="1900" b="1" dirty="0" err="1"/>
              <a:t>Бубновский</a:t>
            </a:r>
            <a:r>
              <a:rPr lang="en-US" sz="1900" b="1" dirty="0"/>
              <a:t>, С. М. </a:t>
            </a:r>
            <a:r>
              <a:rPr lang="en-US" sz="1900" dirty="0"/>
              <a:t/>
            </a:r>
            <a:br>
              <a:rPr lang="en-US" sz="1900" dirty="0"/>
            </a:br>
            <a:r>
              <a:rPr lang="en-US" sz="1900" dirty="0"/>
              <a:t>    </a:t>
            </a:r>
            <a:r>
              <a:rPr lang="en-US" sz="1900" dirty="0" err="1"/>
              <a:t>Мифы</a:t>
            </a:r>
            <a:r>
              <a:rPr lang="en-US" sz="1900" dirty="0"/>
              <a:t> о </a:t>
            </a:r>
            <a:r>
              <a:rPr lang="en-US" sz="1900" dirty="0" err="1"/>
              <a:t>болезнях</a:t>
            </a:r>
            <a:r>
              <a:rPr lang="en-US" sz="1900" dirty="0"/>
              <a:t> : [16+] / С. М. </a:t>
            </a:r>
            <a:r>
              <a:rPr lang="en-US" sz="1900" dirty="0" err="1"/>
              <a:t>Бубновский</a:t>
            </a:r>
            <a:r>
              <a:rPr lang="en-US" sz="1900" dirty="0"/>
              <a:t>, </a:t>
            </a:r>
            <a:r>
              <a:rPr lang="ru-RU" sz="1900" dirty="0" smtClean="0"/>
              <a:t/>
            </a:r>
            <a:br>
              <a:rPr lang="ru-RU" sz="1900" dirty="0" smtClean="0"/>
            </a:br>
            <a:r>
              <a:rPr lang="en-US" sz="1900" dirty="0" smtClean="0"/>
              <a:t>И</a:t>
            </a:r>
            <a:r>
              <a:rPr lang="en-US" sz="1900" dirty="0"/>
              <a:t>. С. </a:t>
            </a:r>
            <a:r>
              <a:rPr lang="en-US" sz="1900" dirty="0" err="1"/>
              <a:t>Прокопенко</a:t>
            </a:r>
            <a:r>
              <a:rPr lang="en-US" sz="1900" dirty="0"/>
              <a:t>. - М</a:t>
            </a:r>
            <a:r>
              <a:rPr lang="ru-RU" sz="1900" dirty="0" err="1"/>
              <a:t>осква</a:t>
            </a:r>
            <a:r>
              <a:rPr lang="en-US" sz="1900" dirty="0"/>
              <a:t> : </a:t>
            </a:r>
            <a:r>
              <a:rPr lang="en-US" sz="1900" dirty="0" err="1"/>
              <a:t>Эксмо</a:t>
            </a:r>
            <a:r>
              <a:rPr lang="en-US" sz="1900" dirty="0"/>
              <a:t>, 2018. - 320 с. - (</a:t>
            </a:r>
            <a:r>
              <a:rPr lang="en-US" sz="1900" dirty="0" err="1"/>
              <a:t>Двойное</a:t>
            </a:r>
            <a:r>
              <a:rPr lang="en-US" sz="1900" dirty="0"/>
              <a:t> </a:t>
            </a:r>
            <a:r>
              <a:rPr lang="en-US" sz="1900" dirty="0" err="1"/>
              <a:t>расследование</a:t>
            </a:r>
            <a:r>
              <a:rPr lang="en-US" sz="1900" dirty="0"/>
              <a:t>). - ISBN 978-5-04-096481-9.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a:extLst>
              <a:ext uri="{FF2B5EF4-FFF2-40B4-BE49-F238E27FC236}">
                <a16:creationId xmlns:a16="http://schemas.microsoft.com/office/drawing/2014/main" xmlns="" id="{E4DC1D01-BBD1-47E8-AA64-6814B3AECB2E}"/>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905" r="1158" b="2619"/>
          <a:stretch/>
        </p:blipFill>
        <p:spPr>
          <a:xfrm>
            <a:off x="203138" y="89812"/>
            <a:ext cx="4147456" cy="6678376"/>
          </a:xfrm>
          <a:prstGeom prst="rect">
            <a:avLst/>
          </a:prstGeom>
          <a:effectLst/>
        </p:spPr>
      </p:pic>
      <p:sp>
        <p:nvSpPr>
          <p:cNvPr id="4" name="Объект 3">
            <a:extLst>
              <a:ext uri="{FF2B5EF4-FFF2-40B4-BE49-F238E27FC236}">
                <a16:creationId xmlns:a16="http://schemas.microsoft.com/office/drawing/2014/main" xmlns="" id="{66BDA63D-80B8-4F6A-BDE3-4F8300A9F93B}"/>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700" dirty="0" err="1"/>
              <a:t>Эта</a:t>
            </a:r>
            <a:r>
              <a:rPr lang="en-US" sz="1700" dirty="0"/>
              <a:t> </a:t>
            </a:r>
            <a:r>
              <a:rPr lang="en-US" sz="1700" dirty="0" err="1"/>
              <a:t>книга</a:t>
            </a:r>
            <a:r>
              <a:rPr lang="en-US" sz="1700" dirty="0"/>
              <a:t> - </a:t>
            </a:r>
            <a:r>
              <a:rPr lang="en-US" sz="1700" dirty="0" err="1"/>
              <a:t>двойное</a:t>
            </a:r>
            <a:r>
              <a:rPr lang="en-US" sz="1700" dirty="0"/>
              <a:t> </a:t>
            </a:r>
            <a:r>
              <a:rPr lang="en-US" sz="1700" dirty="0" err="1"/>
              <a:t>расследование</a:t>
            </a:r>
            <a:r>
              <a:rPr lang="en-US" sz="1700" dirty="0"/>
              <a:t> </a:t>
            </a:r>
            <a:r>
              <a:rPr lang="en-US" sz="1700" dirty="0" err="1"/>
              <a:t>от</a:t>
            </a:r>
            <a:r>
              <a:rPr lang="en-US" sz="1700" dirty="0"/>
              <a:t> </a:t>
            </a:r>
            <a:r>
              <a:rPr lang="en-US" sz="1700" dirty="0" err="1"/>
              <a:t>известного</a:t>
            </a:r>
            <a:r>
              <a:rPr lang="en-US" sz="1700" dirty="0"/>
              <a:t> </a:t>
            </a:r>
            <a:r>
              <a:rPr lang="en-US" sz="1700" dirty="0" err="1"/>
              <a:t>телеведущего</a:t>
            </a:r>
            <a:r>
              <a:rPr lang="en-US" sz="1700" dirty="0"/>
              <a:t> </a:t>
            </a:r>
            <a:r>
              <a:rPr lang="en-US" sz="1700" dirty="0" err="1"/>
              <a:t>Игоря</a:t>
            </a:r>
            <a:r>
              <a:rPr lang="en-US" sz="1700" dirty="0"/>
              <a:t> </a:t>
            </a:r>
            <a:r>
              <a:rPr lang="en-US" sz="1700" dirty="0" err="1"/>
              <a:t>Прокопенко</a:t>
            </a:r>
            <a:r>
              <a:rPr lang="en-US" sz="1700" dirty="0"/>
              <a:t> и </a:t>
            </a:r>
            <a:r>
              <a:rPr lang="en-US" sz="1700" dirty="0" err="1"/>
              <a:t>доктора</a:t>
            </a:r>
            <a:r>
              <a:rPr lang="en-US" sz="1700" dirty="0"/>
              <a:t> </a:t>
            </a:r>
            <a:r>
              <a:rPr lang="en-US" sz="1700" dirty="0" err="1"/>
              <a:t>Сергея</a:t>
            </a:r>
            <a:r>
              <a:rPr lang="en-US" sz="1700" dirty="0"/>
              <a:t> </a:t>
            </a:r>
            <a:r>
              <a:rPr lang="en-US" sz="1700" dirty="0" err="1"/>
              <a:t>Бубновского</a:t>
            </a:r>
            <a:r>
              <a:rPr lang="en-US" sz="1700" dirty="0"/>
              <a:t>, </a:t>
            </a:r>
            <a:r>
              <a:rPr lang="en-US" sz="1700" dirty="0" err="1"/>
              <a:t>чьи</a:t>
            </a:r>
            <a:r>
              <a:rPr lang="en-US" sz="1700" dirty="0"/>
              <a:t> </a:t>
            </a:r>
            <a:r>
              <a:rPr lang="en-US" sz="1700" dirty="0" err="1"/>
              <a:t>методы</a:t>
            </a:r>
            <a:r>
              <a:rPr lang="en-US" sz="1700" dirty="0"/>
              <a:t> </a:t>
            </a:r>
            <a:r>
              <a:rPr lang="en-US" sz="1700" dirty="0" err="1"/>
              <a:t>лечения</a:t>
            </a:r>
            <a:r>
              <a:rPr lang="en-US" sz="1700" dirty="0"/>
              <a:t> </a:t>
            </a:r>
            <a:r>
              <a:rPr lang="en-US" sz="1700" dirty="0" err="1"/>
              <a:t>пользуются</a:t>
            </a:r>
            <a:r>
              <a:rPr lang="en-US" sz="1700" dirty="0"/>
              <a:t> </a:t>
            </a:r>
            <a:r>
              <a:rPr lang="en-US" sz="1700" dirty="0" err="1"/>
              <a:t>широкой</a:t>
            </a:r>
            <a:r>
              <a:rPr lang="en-US" sz="1700" dirty="0"/>
              <a:t> и </a:t>
            </a:r>
            <a:r>
              <a:rPr lang="en-US" sz="1700" dirty="0" err="1"/>
              <a:t>заслуженной</a:t>
            </a:r>
            <a:r>
              <a:rPr lang="en-US" sz="1700" dirty="0"/>
              <a:t> </a:t>
            </a:r>
            <a:r>
              <a:rPr lang="en-US" sz="1700" dirty="0" err="1"/>
              <a:t>популярностью</a:t>
            </a:r>
            <a:r>
              <a:rPr lang="en-US" sz="1700" dirty="0"/>
              <a:t>. </a:t>
            </a:r>
            <a:r>
              <a:rPr lang="en-US" sz="1700" dirty="0" err="1"/>
              <a:t>Книга</a:t>
            </a:r>
            <a:r>
              <a:rPr lang="en-US" sz="1700" dirty="0"/>
              <a:t> </a:t>
            </a:r>
            <a:r>
              <a:rPr lang="en-US" sz="1700" dirty="0" err="1"/>
              <a:t>посвящена</a:t>
            </a:r>
            <a:r>
              <a:rPr lang="en-US" sz="1700" dirty="0"/>
              <a:t> </a:t>
            </a:r>
            <a:r>
              <a:rPr lang="en-US" sz="1700" dirty="0" err="1"/>
              <a:t>болезням</a:t>
            </a:r>
            <a:r>
              <a:rPr lang="en-US" sz="1700" dirty="0"/>
              <a:t> </a:t>
            </a:r>
            <a:r>
              <a:rPr lang="en-US" sz="1700" dirty="0" err="1"/>
              <a:t>подлинным</a:t>
            </a:r>
            <a:r>
              <a:rPr lang="en-US" sz="1700" dirty="0"/>
              <a:t> и </a:t>
            </a:r>
            <a:r>
              <a:rPr lang="en-US" sz="1700" dirty="0" err="1"/>
              <a:t>мнимым</a:t>
            </a:r>
            <a:r>
              <a:rPr lang="en-US" sz="1700" dirty="0"/>
              <a:t>. </a:t>
            </a:r>
            <a:r>
              <a:rPr lang="en-US" sz="1700" dirty="0" err="1"/>
              <a:t>Авторы</a:t>
            </a:r>
            <a:r>
              <a:rPr lang="en-US" sz="1700" dirty="0"/>
              <a:t> </a:t>
            </a:r>
            <a:r>
              <a:rPr lang="en-US" sz="1700" dirty="0" err="1"/>
              <a:t>развеют</a:t>
            </a:r>
            <a:r>
              <a:rPr lang="en-US" sz="1700" dirty="0"/>
              <a:t> </a:t>
            </a:r>
            <a:r>
              <a:rPr lang="en-US" sz="1700" dirty="0" err="1"/>
              <a:t>мифы</a:t>
            </a:r>
            <a:r>
              <a:rPr lang="en-US" sz="1700" dirty="0"/>
              <a:t> о </a:t>
            </a:r>
            <a:r>
              <a:rPr lang="en-US" sz="1700" dirty="0" err="1"/>
              <a:t>закаливании</a:t>
            </a:r>
            <a:r>
              <a:rPr lang="en-US" sz="1700" dirty="0"/>
              <a:t>, </a:t>
            </a:r>
            <a:r>
              <a:rPr lang="en-US" sz="1700" dirty="0" err="1"/>
              <a:t>диетах</a:t>
            </a:r>
            <a:r>
              <a:rPr lang="en-US" sz="1700" dirty="0"/>
              <a:t>, </a:t>
            </a:r>
            <a:r>
              <a:rPr lang="en-US" sz="1700" dirty="0" err="1"/>
              <a:t>прививках</a:t>
            </a:r>
            <a:r>
              <a:rPr lang="en-US" sz="1700" dirty="0"/>
              <a:t>. </a:t>
            </a:r>
            <a:r>
              <a:rPr lang="en-US" sz="1700" dirty="0" err="1"/>
              <a:t>Подробно</a:t>
            </a:r>
            <a:r>
              <a:rPr lang="en-US" sz="1700" dirty="0"/>
              <a:t> </a:t>
            </a:r>
            <a:r>
              <a:rPr lang="en-US" sz="1700" dirty="0" err="1"/>
              <a:t>расскажут</a:t>
            </a:r>
            <a:r>
              <a:rPr lang="en-US" sz="1700" dirty="0"/>
              <a:t> о </a:t>
            </a:r>
            <a:r>
              <a:rPr lang="en-US" sz="1700" dirty="0" err="1"/>
              <a:t>пользе</a:t>
            </a:r>
            <a:r>
              <a:rPr lang="en-US" sz="1700" dirty="0"/>
              <a:t> и </a:t>
            </a:r>
            <a:r>
              <a:rPr lang="en-US" sz="1700" dirty="0" err="1"/>
              <a:t>вреде</a:t>
            </a:r>
            <a:r>
              <a:rPr lang="en-US" sz="1700" dirty="0"/>
              <a:t> </a:t>
            </a:r>
            <a:r>
              <a:rPr lang="en-US" sz="1700" dirty="0" err="1"/>
              <a:t>бодибилдинга</a:t>
            </a:r>
            <a:r>
              <a:rPr lang="en-US" sz="1700" dirty="0"/>
              <a:t>, </a:t>
            </a:r>
            <a:r>
              <a:rPr lang="en-US" sz="1700" dirty="0" err="1"/>
              <a:t>раскроют</a:t>
            </a:r>
            <a:r>
              <a:rPr lang="en-US" sz="1700" dirty="0"/>
              <a:t> </a:t>
            </a:r>
            <a:r>
              <a:rPr lang="en-US" sz="1700" dirty="0" err="1"/>
              <a:t>настоящие</a:t>
            </a:r>
            <a:r>
              <a:rPr lang="en-US" sz="1700" dirty="0"/>
              <a:t> </a:t>
            </a:r>
            <a:r>
              <a:rPr lang="en-US" sz="1700" dirty="0" err="1"/>
              <a:t>причины</a:t>
            </a:r>
            <a:r>
              <a:rPr lang="en-US" sz="1700" dirty="0"/>
              <a:t> </a:t>
            </a:r>
            <a:r>
              <a:rPr lang="en-US" sz="1700" dirty="0" err="1"/>
              <a:t>стрессов</a:t>
            </a:r>
            <a:r>
              <a:rPr lang="en-US" sz="1700" dirty="0"/>
              <a:t>, </a:t>
            </a:r>
            <a:r>
              <a:rPr lang="en-US" sz="1700" dirty="0" err="1"/>
              <a:t>бессонницы</a:t>
            </a:r>
            <a:r>
              <a:rPr lang="en-US" sz="1700" dirty="0"/>
              <a:t>, </a:t>
            </a:r>
            <a:r>
              <a:rPr lang="en-US" sz="1700" dirty="0" err="1"/>
              <a:t>депрессии</a:t>
            </a:r>
            <a:r>
              <a:rPr lang="en-US" sz="1700" dirty="0"/>
              <a:t>. </a:t>
            </a:r>
          </a:p>
          <a:p>
            <a:r>
              <a:rPr lang="en-US" sz="1700" dirty="0" err="1"/>
              <a:t>Экземпляры</a:t>
            </a:r>
            <a:endParaRPr lang="en-US" sz="1700" dirty="0"/>
          </a:p>
          <a:p>
            <a:r>
              <a:rPr lang="en-US" sz="1700" dirty="0"/>
              <a:t>ЦБ (1), Ф1 (1), Ф2 (1), Ф3 (1), Ф4 (1), Ф5 (1), Ф7 (1), Ф8 (1), Ф12 (1), Ф13 (1), Ф14 (1), Ф15 (1), Ф17 (1), Ф18 (1), Ф19 (1), Ф20 (1), Ф21 (1), Ф22 (1), Ф23 (1), Ф24 (1), ПВ (1), Ф25 (1), Ф26 (1), Ф28 (1), Ф30 (1)</a:t>
            </a:r>
          </a:p>
          <a:p>
            <a:endParaRPr lang="en-US" sz="1700" dirty="0"/>
          </a:p>
          <a:p>
            <a:endParaRPr lang="en-US" sz="1700" dirty="0"/>
          </a:p>
        </p:txBody>
      </p:sp>
    </p:spTree>
    <p:extLst>
      <p:ext uri="{BB962C8B-B14F-4D97-AF65-F5344CB8AC3E}">
        <p14:creationId xmlns:p14="http://schemas.microsoft.com/office/powerpoint/2010/main" xmlns="" val="1839544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xmlns="" id="{D2854001-B4AF-4E18-9D2E-33E37F97A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DABD75C-A64D-4C2F-A141-A5737EA30A17}"/>
              </a:ext>
            </a:extLst>
          </p:cNvPr>
          <p:cNvSpPr>
            <a:spLocks noGrp="1"/>
          </p:cNvSpPr>
          <p:nvPr>
            <p:ph type="title"/>
          </p:nvPr>
        </p:nvSpPr>
        <p:spPr>
          <a:xfrm>
            <a:off x="612648" y="1078992"/>
            <a:ext cx="6268770" cy="1536192"/>
          </a:xfrm>
        </p:spPr>
        <p:txBody>
          <a:bodyPr vert="horz" lIns="91440" tIns="45720" rIns="91440" bIns="45720" rtlCol="0" anchor="b">
            <a:normAutofit fontScale="90000"/>
          </a:bodyPr>
          <a:lstStyle/>
          <a:p>
            <a:r>
              <a:rPr lang="en-US" sz="1700" b="1" dirty="0" err="1"/>
              <a:t>Иващенко</a:t>
            </a:r>
            <a:r>
              <a:rPr lang="en-US" sz="1700" b="1" dirty="0"/>
              <a:t>, </a:t>
            </a:r>
            <a:r>
              <a:rPr lang="en-US" sz="1700" b="1" dirty="0" err="1"/>
              <a:t>Катя</a:t>
            </a:r>
            <a:r>
              <a:rPr lang="en-US" sz="1700" b="1" dirty="0"/>
              <a:t>. </a:t>
            </a:r>
            <a:r>
              <a:rPr lang="en-US" sz="1700" dirty="0"/>
              <a:t/>
            </a:r>
            <a:br>
              <a:rPr lang="en-US" sz="1700" dirty="0"/>
            </a:br>
            <a:r>
              <a:rPr lang="en-US" sz="1700" dirty="0"/>
              <a:t>    </a:t>
            </a:r>
            <a:r>
              <a:rPr lang="en-US" sz="1700" dirty="0" err="1"/>
              <a:t>Что</a:t>
            </a:r>
            <a:r>
              <a:rPr lang="en-US" sz="1700" dirty="0"/>
              <a:t> </a:t>
            </a:r>
            <a:r>
              <a:rPr lang="en-US" sz="1700" dirty="0" err="1"/>
              <a:t>на</a:t>
            </a:r>
            <a:r>
              <a:rPr lang="en-US" sz="1700" dirty="0"/>
              <a:t> </a:t>
            </a:r>
            <a:r>
              <a:rPr lang="en-US" sz="1700" dirty="0" err="1"/>
              <a:t>завтрак</a:t>
            </a:r>
            <a:r>
              <a:rPr lang="en-US" sz="1700" dirty="0"/>
              <a:t>? </a:t>
            </a:r>
            <a:r>
              <a:rPr lang="en-US" sz="1700" dirty="0" err="1"/>
              <a:t>Простые</a:t>
            </a:r>
            <a:r>
              <a:rPr lang="en-US" sz="1700" dirty="0"/>
              <a:t> </a:t>
            </a:r>
            <a:r>
              <a:rPr lang="en-US" sz="1700" dirty="0" err="1"/>
              <a:t>рецепты</a:t>
            </a:r>
            <a:r>
              <a:rPr lang="en-US" sz="1700" dirty="0"/>
              <a:t> </a:t>
            </a:r>
            <a:r>
              <a:rPr lang="en-US" sz="1700" dirty="0" err="1"/>
              <a:t>на</a:t>
            </a:r>
            <a:r>
              <a:rPr lang="en-US" sz="1700" dirty="0"/>
              <a:t> </a:t>
            </a:r>
            <a:r>
              <a:rPr lang="en-US" sz="1700" dirty="0" err="1"/>
              <a:t>каждый</a:t>
            </a:r>
            <a:r>
              <a:rPr lang="en-US" sz="1700" dirty="0"/>
              <a:t> </a:t>
            </a:r>
            <a:r>
              <a:rPr lang="en-US" sz="1700" dirty="0" err="1"/>
              <a:t>день</a:t>
            </a:r>
            <a:r>
              <a:rPr lang="en-US" sz="1700" dirty="0"/>
              <a:t> : [16+] /</a:t>
            </a:r>
            <a:r>
              <a:rPr lang="ru-RU" sz="1700" dirty="0"/>
              <a:t/>
            </a:r>
            <a:br>
              <a:rPr lang="ru-RU" sz="1700" dirty="0"/>
            </a:br>
            <a:r>
              <a:rPr lang="en-US" sz="1700" dirty="0"/>
              <a:t> К. </a:t>
            </a:r>
            <a:r>
              <a:rPr lang="en-US" sz="1700" dirty="0" err="1"/>
              <a:t>Иващенко</a:t>
            </a:r>
            <a:r>
              <a:rPr lang="en-US" sz="1700" dirty="0"/>
              <a:t>. - М</a:t>
            </a:r>
            <a:r>
              <a:rPr lang="ru-RU" sz="1700" dirty="0" err="1"/>
              <a:t>осква</a:t>
            </a:r>
            <a:r>
              <a:rPr lang="en-US" sz="1700" dirty="0"/>
              <a:t> : </a:t>
            </a:r>
            <a:r>
              <a:rPr lang="en-US" sz="1700" dirty="0" err="1"/>
              <a:t>Хлеб-соль</a:t>
            </a:r>
            <a:r>
              <a:rPr lang="en-US" sz="1700" dirty="0"/>
              <a:t>, 2020. - 144 с. : </a:t>
            </a:r>
            <a:r>
              <a:rPr lang="en-US" sz="1700" dirty="0" err="1"/>
              <a:t>цв</a:t>
            </a:r>
            <a:r>
              <a:rPr lang="en-US" sz="1700" dirty="0"/>
              <a:t>. </a:t>
            </a:r>
            <a:r>
              <a:rPr lang="en-US" sz="1700" dirty="0" err="1"/>
              <a:t>ил</a:t>
            </a:r>
            <a:r>
              <a:rPr lang="en-US" sz="1700" dirty="0"/>
              <a:t>. - (</a:t>
            </a:r>
            <a:r>
              <a:rPr lang="en-US" sz="1700" dirty="0" err="1"/>
              <a:t>Кулинарное</a:t>
            </a:r>
            <a:r>
              <a:rPr lang="en-US" sz="1700" dirty="0"/>
              <a:t> </a:t>
            </a:r>
            <a:r>
              <a:rPr lang="en-US" sz="1700" dirty="0" err="1"/>
              <a:t>открытие</a:t>
            </a:r>
            <a:r>
              <a:rPr lang="en-US" sz="1700" dirty="0"/>
              <a:t>). - ISBN 978-5-04-107337-4. - </a:t>
            </a:r>
            <a:r>
              <a:rPr lang="en-US" sz="1700" dirty="0" err="1"/>
              <a:t>Текст</a:t>
            </a:r>
            <a:r>
              <a:rPr lang="en-US" sz="1700" dirty="0"/>
              <a:t> : </a:t>
            </a:r>
            <a:r>
              <a:rPr lang="en-US" sz="1700" dirty="0" err="1"/>
              <a:t>непосредственный</a:t>
            </a:r>
            <a:r>
              <a:rPr lang="en-US" sz="1700" dirty="0"/>
              <a:t>.</a:t>
            </a:r>
            <a:br>
              <a:rPr lang="en-US" sz="1700" dirty="0"/>
            </a:br>
            <a:endParaRPr lang="en-US" sz="1700" dirty="0"/>
          </a:p>
        </p:txBody>
      </p:sp>
      <p:sp>
        <p:nvSpPr>
          <p:cNvPr id="25" name="Rectangle 19">
            <a:extLst>
              <a:ext uri="{FF2B5EF4-FFF2-40B4-BE49-F238E27FC236}">
                <a16:creationId xmlns:a16="http://schemas.microsoft.com/office/drawing/2014/main" xmlns="" id="{8AEA628B-C8FF-4D0B-B111-F101F580B1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1">
            <a:extLst>
              <a:ext uri="{FF2B5EF4-FFF2-40B4-BE49-F238E27FC236}">
                <a16:creationId xmlns:a16="http://schemas.microsoft.com/office/drawing/2014/main" xmlns="" id="{42663BD0-064C-40FC-A331-F49FCA9536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Объект 3">
            <a:extLst>
              <a:ext uri="{FF2B5EF4-FFF2-40B4-BE49-F238E27FC236}">
                <a16:creationId xmlns:a16="http://schemas.microsoft.com/office/drawing/2014/main" xmlns="" id="{2020B1CE-1F5B-4F97-9396-55BF200DC16C}"/>
              </a:ext>
            </a:extLst>
          </p:cNvPr>
          <p:cNvSpPr>
            <a:spLocks noGrp="1"/>
          </p:cNvSpPr>
          <p:nvPr>
            <p:ph sz="half" idx="2"/>
          </p:nvPr>
        </p:nvSpPr>
        <p:spPr>
          <a:xfrm>
            <a:off x="639270" y="2935541"/>
            <a:ext cx="6815662" cy="3321326"/>
          </a:xfrm>
        </p:spPr>
        <p:txBody>
          <a:bodyPr vert="horz" lIns="91440" tIns="45720" rIns="91440" bIns="45720" rtlCol="0">
            <a:normAutofit lnSpcReduction="10000"/>
          </a:bodyPr>
          <a:lstStyle/>
          <a:p>
            <a:pPr>
              <a:lnSpc>
                <a:spcPct val="150000"/>
              </a:lnSpc>
            </a:pPr>
            <a:r>
              <a:rPr lang="en-US" sz="1200" dirty="0" err="1"/>
              <a:t>Постоянная</a:t>
            </a:r>
            <a:r>
              <a:rPr lang="en-US" sz="1200" dirty="0"/>
              <a:t> </a:t>
            </a:r>
            <a:r>
              <a:rPr lang="en-US" sz="1200" dirty="0" err="1"/>
              <a:t>нехватка</a:t>
            </a:r>
            <a:r>
              <a:rPr lang="en-US" sz="1200" dirty="0"/>
              <a:t> </a:t>
            </a:r>
            <a:r>
              <a:rPr lang="en-US" sz="1200" dirty="0" err="1"/>
              <a:t>времени</a:t>
            </a:r>
            <a:r>
              <a:rPr lang="en-US" sz="1200" dirty="0"/>
              <a:t>, </a:t>
            </a:r>
            <a:r>
              <a:rPr lang="en-US" sz="1200" dirty="0" err="1"/>
              <a:t>утренние</a:t>
            </a:r>
            <a:r>
              <a:rPr lang="en-US" sz="1200" dirty="0"/>
              <a:t> </a:t>
            </a:r>
            <a:r>
              <a:rPr lang="en-US" sz="1200" dirty="0" err="1"/>
              <a:t>сборы</a:t>
            </a:r>
            <a:r>
              <a:rPr lang="en-US" sz="1200" dirty="0"/>
              <a:t> </a:t>
            </a:r>
            <a:r>
              <a:rPr lang="en-US" sz="1200" dirty="0" err="1"/>
              <a:t>на</a:t>
            </a:r>
            <a:r>
              <a:rPr lang="en-US" sz="1200" dirty="0"/>
              <a:t> </a:t>
            </a:r>
            <a:r>
              <a:rPr lang="en-US" sz="1200" dirty="0" err="1"/>
              <a:t>работу</a:t>
            </a:r>
            <a:r>
              <a:rPr lang="en-US" sz="1200" dirty="0"/>
              <a:t> и </a:t>
            </a:r>
            <a:r>
              <a:rPr lang="en-US" sz="1200" dirty="0" err="1"/>
              <a:t>банальная</a:t>
            </a:r>
            <a:r>
              <a:rPr lang="en-US" sz="1200" dirty="0"/>
              <a:t> </a:t>
            </a:r>
            <a:r>
              <a:rPr lang="en-US" sz="1200" dirty="0" err="1"/>
              <a:t>невнимательность</a:t>
            </a:r>
            <a:r>
              <a:rPr lang="en-US" sz="1200" dirty="0"/>
              <a:t> к </a:t>
            </a:r>
            <a:r>
              <a:rPr lang="en-US" sz="1200" dirty="0" err="1"/>
              <a:t>себе</a:t>
            </a:r>
            <a:r>
              <a:rPr lang="en-US" sz="1200" dirty="0"/>
              <a:t> - </a:t>
            </a:r>
            <a:r>
              <a:rPr lang="en-US" sz="1200" dirty="0" err="1"/>
              <a:t>все</a:t>
            </a:r>
            <a:r>
              <a:rPr lang="en-US" sz="1200" dirty="0"/>
              <a:t> </a:t>
            </a:r>
            <a:r>
              <a:rPr lang="en-US" sz="1200" dirty="0" err="1"/>
              <a:t>это</a:t>
            </a:r>
            <a:r>
              <a:rPr lang="en-US" sz="1200" dirty="0"/>
              <a:t> </a:t>
            </a:r>
            <a:r>
              <a:rPr lang="en-US" sz="1200" dirty="0" err="1"/>
              <a:t>частенько</a:t>
            </a:r>
            <a:r>
              <a:rPr lang="en-US" sz="1200" dirty="0"/>
              <a:t> </a:t>
            </a:r>
            <a:r>
              <a:rPr lang="en-US" sz="1200" dirty="0" err="1"/>
              <a:t>заставляет</a:t>
            </a:r>
            <a:r>
              <a:rPr lang="en-US" sz="1200" dirty="0"/>
              <a:t> </a:t>
            </a:r>
            <a:r>
              <a:rPr lang="en-US" sz="1200" dirty="0" err="1"/>
              <a:t>нас</a:t>
            </a:r>
            <a:r>
              <a:rPr lang="en-US" sz="1200" dirty="0"/>
              <a:t> </a:t>
            </a:r>
            <a:r>
              <a:rPr lang="en-US" sz="1200" dirty="0" err="1"/>
              <a:t>забыть</a:t>
            </a:r>
            <a:r>
              <a:rPr lang="en-US" sz="1200" dirty="0"/>
              <a:t> </a:t>
            </a:r>
            <a:r>
              <a:rPr lang="en-US" sz="1200" dirty="0" err="1"/>
              <a:t>про</a:t>
            </a:r>
            <a:r>
              <a:rPr lang="en-US" sz="1200" dirty="0"/>
              <a:t> </a:t>
            </a:r>
            <a:r>
              <a:rPr lang="en-US" sz="1200" dirty="0" err="1"/>
              <a:t>самый</a:t>
            </a:r>
            <a:r>
              <a:rPr lang="en-US" sz="1200" dirty="0"/>
              <a:t> </a:t>
            </a:r>
            <a:r>
              <a:rPr lang="en-US" sz="1200" dirty="0" err="1"/>
              <a:t>важный</a:t>
            </a:r>
            <a:r>
              <a:rPr lang="en-US" sz="1200" dirty="0"/>
              <a:t> </a:t>
            </a:r>
            <a:r>
              <a:rPr lang="en-US" sz="1200" dirty="0" err="1"/>
              <a:t>прием</a:t>
            </a:r>
            <a:r>
              <a:rPr lang="en-US" sz="1200" dirty="0"/>
              <a:t> </a:t>
            </a:r>
            <a:r>
              <a:rPr lang="en-US" sz="1200" dirty="0" err="1"/>
              <a:t>пищи</a:t>
            </a:r>
            <a:r>
              <a:rPr lang="en-US" sz="1200" dirty="0"/>
              <a:t>. </a:t>
            </a:r>
          </a:p>
          <a:p>
            <a:pPr>
              <a:lnSpc>
                <a:spcPct val="150000"/>
              </a:lnSpc>
            </a:pPr>
            <a:r>
              <a:rPr lang="en-US" sz="1200" dirty="0" err="1"/>
              <a:t>Завтраки</a:t>
            </a:r>
            <a:r>
              <a:rPr lang="en-US" sz="1200" dirty="0"/>
              <a:t>. </a:t>
            </a:r>
            <a:r>
              <a:rPr lang="en-US" sz="1200" dirty="0" err="1"/>
              <a:t>Будь</a:t>
            </a:r>
            <a:r>
              <a:rPr lang="en-US" sz="1200" dirty="0"/>
              <a:t> </a:t>
            </a:r>
            <a:r>
              <a:rPr lang="en-US" sz="1200" dirty="0" err="1"/>
              <a:t>то</a:t>
            </a:r>
            <a:r>
              <a:rPr lang="en-US" sz="1200" dirty="0"/>
              <a:t> </a:t>
            </a:r>
            <a:r>
              <a:rPr lang="en-US" sz="1200" dirty="0" err="1"/>
              <a:t>большой</a:t>
            </a:r>
            <a:r>
              <a:rPr lang="en-US" sz="1200" dirty="0"/>
              <a:t> </a:t>
            </a:r>
            <a:r>
              <a:rPr lang="en-US" sz="1200" dirty="0" err="1"/>
              <a:t>сытный</a:t>
            </a:r>
            <a:r>
              <a:rPr lang="en-US" sz="1200" dirty="0"/>
              <a:t> </a:t>
            </a:r>
            <a:r>
              <a:rPr lang="en-US" sz="1200" dirty="0" err="1"/>
              <a:t>пирог</a:t>
            </a:r>
            <a:r>
              <a:rPr lang="en-US" sz="1200" dirty="0"/>
              <a:t> в </a:t>
            </a:r>
            <a:r>
              <a:rPr lang="en-US" sz="1200" dirty="0" err="1"/>
              <a:t>компании</a:t>
            </a:r>
            <a:r>
              <a:rPr lang="en-US" sz="1200" dirty="0"/>
              <a:t> </a:t>
            </a:r>
            <a:r>
              <a:rPr lang="en-US" sz="1200" dirty="0" err="1"/>
              <a:t>всей</a:t>
            </a:r>
            <a:r>
              <a:rPr lang="en-US" sz="1200" dirty="0"/>
              <a:t> </a:t>
            </a:r>
            <a:r>
              <a:rPr lang="en-US" sz="1200" dirty="0" err="1"/>
              <a:t>семьи</a:t>
            </a:r>
            <a:r>
              <a:rPr lang="en-US" sz="1200" dirty="0"/>
              <a:t> </a:t>
            </a:r>
            <a:r>
              <a:rPr lang="en-US" sz="1200" dirty="0" err="1"/>
              <a:t>или</a:t>
            </a:r>
            <a:r>
              <a:rPr lang="en-US" sz="1200" dirty="0"/>
              <a:t> </a:t>
            </a:r>
            <a:r>
              <a:rPr lang="en-US" sz="1200" dirty="0" err="1"/>
              <a:t>пончик</a:t>
            </a:r>
            <a:r>
              <a:rPr lang="en-US" sz="1200" dirty="0"/>
              <a:t> </a:t>
            </a:r>
            <a:r>
              <a:rPr lang="en-US" sz="1200" dirty="0" err="1"/>
              <a:t>перехваченный</a:t>
            </a:r>
            <a:r>
              <a:rPr lang="en-US" sz="1200" dirty="0"/>
              <a:t> </a:t>
            </a:r>
            <a:r>
              <a:rPr lang="en-US" sz="1200" dirty="0" err="1"/>
              <a:t>на</a:t>
            </a:r>
            <a:r>
              <a:rPr lang="en-US" sz="1200" dirty="0"/>
              <a:t> </a:t>
            </a:r>
            <a:r>
              <a:rPr lang="en-US" sz="1200" dirty="0" err="1"/>
              <a:t>бегу</a:t>
            </a:r>
            <a:r>
              <a:rPr lang="en-US" sz="1200" dirty="0"/>
              <a:t> - </a:t>
            </a:r>
            <a:r>
              <a:rPr lang="en-US" sz="1200" dirty="0" err="1"/>
              <a:t>это</a:t>
            </a:r>
            <a:r>
              <a:rPr lang="en-US" sz="1200" dirty="0"/>
              <a:t> </a:t>
            </a:r>
            <a:r>
              <a:rPr lang="en-US" sz="1200" dirty="0" err="1"/>
              <a:t>неотъемлемая</a:t>
            </a:r>
            <a:r>
              <a:rPr lang="en-US" sz="1200" dirty="0"/>
              <a:t> </a:t>
            </a:r>
            <a:r>
              <a:rPr lang="en-US" sz="1200" dirty="0" err="1"/>
              <a:t>часть</a:t>
            </a:r>
            <a:r>
              <a:rPr lang="en-US" sz="1200" dirty="0"/>
              <a:t> </a:t>
            </a:r>
            <a:r>
              <a:rPr lang="en-US" sz="1200" dirty="0" err="1"/>
              <a:t>дня</a:t>
            </a:r>
            <a:r>
              <a:rPr lang="en-US" sz="1200" dirty="0"/>
              <a:t>, </a:t>
            </a:r>
            <a:r>
              <a:rPr lang="en-US" sz="1200" dirty="0" err="1"/>
              <a:t>которую</a:t>
            </a:r>
            <a:r>
              <a:rPr lang="en-US" sz="1200" dirty="0"/>
              <a:t> </a:t>
            </a:r>
            <a:r>
              <a:rPr lang="en-US" sz="1200" dirty="0" err="1"/>
              <a:t>не</a:t>
            </a:r>
            <a:r>
              <a:rPr lang="en-US" sz="1200" dirty="0"/>
              <a:t> </a:t>
            </a:r>
            <a:r>
              <a:rPr lang="en-US" sz="1200" dirty="0" err="1"/>
              <a:t>стоит</a:t>
            </a:r>
            <a:r>
              <a:rPr lang="en-US" sz="1200" dirty="0"/>
              <a:t> </a:t>
            </a:r>
            <a:r>
              <a:rPr lang="en-US" sz="1200" dirty="0" err="1"/>
              <a:t>упускать</a:t>
            </a:r>
            <a:r>
              <a:rPr lang="en-US" sz="1200" dirty="0"/>
              <a:t>. </a:t>
            </a:r>
          </a:p>
          <a:p>
            <a:pPr>
              <a:lnSpc>
                <a:spcPct val="150000"/>
              </a:lnSpc>
            </a:pPr>
            <a:r>
              <a:rPr lang="en-US" sz="1200" dirty="0" err="1"/>
              <a:t>Книга</a:t>
            </a:r>
            <a:r>
              <a:rPr lang="en-US" sz="1200" dirty="0"/>
              <a:t> "</a:t>
            </a:r>
            <a:r>
              <a:rPr lang="en-US" sz="1200" dirty="0" err="1"/>
              <a:t>Что</a:t>
            </a:r>
            <a:r>
              <a:rPr lang="en-US" sz="1200" dirty="0"/>
              <a:t> </a:t>
            </a:r>
            <a:r>
              <a:rPr lang="en-US" sz="1200" dirty="0" err="1"/>
              <a:t>на</a:t>
            </a:r>
            <a:r>
              <a:rPr lang="en-US" sz="1200" dirty="0"/>
              <a:t> </a:t>
            </a:r>
            <a:r>
              <a:rPr lang="en-US" sz="1200" dirty="0" err="1"/>
              <a:t>завтрак</a:t>
            </a:r>
            <a:r>
              <a:rPr lang="en-US" sz="1200" dirty="0"/>
              <a:t>?" </a:t>
            </a:r>
            <a:r>
              <a:rPr lang="en-US" sz="1200" dirty="0" err="1"/>
              <a:t>избавит</a:t>
            </a:r>
            <a:r>
              <a:rPr lang="en-US" sz="1200" dirty="0"/>
              <a:t> </a:t>
            </a:r>
            <a:r>
              <a:rPr lang="en-US" sz="1200" dirty="0" err="1"/>
              <a:t>вас</a:t>
            </a:r>
            <a:r>
              <a:rPr lang="en-US" sz="1200" dirty="0"/>
              <a:t> </a:t>
            </a:r>
            <a:r>
              <a:rPr lang="en-US" sz="1200" dirty="0" err="1"/>
              <a:t>от</a:t>
            </a:r>
            <a:r>
              <a:rPr lang="en-US" sz="1200" dirty="0"/>
              <a:t> </a:t>
            </a:r>
            <a:r>
              <a:rPr lang="en-US" sz="1200" dirty="0" err="1"/>
              <a:t>получасовых</a:t>
            </a:r>
            <a:r>
              <a:rPr lang="en-US" sz="1200" dirty="0"/>
              <a:t> </a:t>
            </a:r>
            <a:r>
              <a:rPr lang="en-US" sz="1200" dirty="0" err="1"/>
              <a:t>раздумий</a:t>
            </a:r>
            <a:r>
              <a:rPr lang="en-US" sz="1200" dirty="0"/>
              <a:t> </a:t>
            </a:r>
            <a:r>
              <a:rPr lang="en-US" sz="1200" dirty="0" err="1"/>
              <a:t>по</a:t>
            </a:r>
            <a:r>
              <a:rPr lang="en-US" sz="1200" dirty="0"/>
              <a:t> </a:t>
            </a:r>
            <a:r>
              <a:rPr lang="en-US" sz="1200" dirty="0" err="1"/>
              <a:t>утрам</a:t>
            </a:r>
            <a:r>
              <a:rPr lang="en-US" sz="1200" dirty="0"/>
              <a:t>, а </a:t>
            </a:r>
            <a:r>
              <a:rPr lang="en-US" sz="1200" dirty="0" err="1"/>
              <a:t>автор</a:t>
            </a:r>
            <a:r>
              <a:rPr lang="en-US" sz="1200" dirty="0"/>
              <a:t> </a:t>
            </a:r>
            <a:r>
              <a:rPr lang="en-US" sz="1200" dirty="0" err="1"/>
              <a:t>Катя</a:t>
            </a:r>
            <a:r>
              <a:rPr lang="en-US" sz="1200" dirty="0"/>
              <a:t> </a:t>
            </a:r>
            <a:r>
              <a:rPr lang="en-US" sz="1200" dirty="0" err="1"/>
              <a:t>Иващенко</a:t>
            </a:r>
            <a:r>
              <a:rPr lang="en-US" sz="1200" dirty="0"/>
              <a:t> </a:t>
            </a:r>
            <a:r>
              <a:rPr lang="en-US" sz="1200" dirty="0" err="1"/>
              <a:t>расскажет</a:t>
            </a:r>
            <a:r>
              <a:rPr lang="en-US" sz="1200" dirty="0"/>
              <a:t>, </a:t>
            </a:r>
            <a:r>
              <a:rPr lang="en-US" sz="1200" dirty="0" err="1"/>
              <a:t>как</a:t>
            </a:r>
            <a:r>
              <a:rPr lang="en-US" sz="1200" dirty="0"/>
              <a:t> </a:t>
            </a:r>
            <a:r>
              <a:rPr lang="en-US" sz="1200" dirty="0" err="1"/>
              <a:t>быстро</a:t>
            </a:r>
            <a:r>
              <a:rPr lang="en-US" sz="1200" dirty="0"/>
              <a:t> и </a:t>
            </a:r>
            <a:r>
              <a:rPr lang="en-US" sz="1200" dirty="0" err="1"/>
              <a:t>вкусно</a:t>
            </a:r>
            <a:r>
              <a:rPr lang="en-US" sz="1200" dirty="0"/>
              <a:t> </a:t>
            </a:r>
            <a:r>
              <a:rPr lang="en-US" sz="1200" dirty="0" err="1"/>
              <a:t>приготовить</a:t>
            </a:r>
            <a:r>
              <a:rPr lang="en-US" sz="1200" dirty="0"/>
              <a:t> </a:t>
            </a:r>
            <a:r>
              <a:rPr lang="en-US" sz="1200" dirty="0" err="1"/>
              <a:t>завтрак</a:t>
            </a:r>
            <a:r>
              <a:rPr lang="en-US" sz="1200" dirty="0"/>
              <a:t> </a:t>
            </a:r>
            <a:r>
              <a:rPr lang="en-US" sz="1200" dirty="0" err="1"/>
              <a:t>для</a:t>
            </a:r>
            <a:r>
              <a:rPr lang="en-US" sz="1200" dirty="0"/>
              <a:t> </a:t>
            </a:r>
            <a:r>
              <a:rPr lang="en-US" sz="1200" dirty="0" err="1"/>
              <a:t>всей</a:t>
            </a:r>
            <a:r>
              <a:rPr lang="en-US" sz="1200" dirty="0"/>
              <a:t> </a:t>
            </a:r>
            <a:r>
              <a:rPr lang="en-US" sz="1200" dirty="0" err="1"/>
              <a:t>семьи</a:t>
            </a:r>
            <a:r>
              <a:rPr lang="en-US" sz="1200" dirty="0"/>
              <a:t> и </a:t>
            </a:r>
            <a:r>
              <a:rPr lang="en-US" sz="1200" dirty="0" err="1"/>
              <a:t>задать</a:t>
            </a:r>
            <a:r>
              <a:rPr lang="en-US" sz="1200" dirty="0"/>
              <a:t> </a:t>
            </a:r>
            <a:r>
              <a:rPr lang="en-US" sz="1200" dirty="0" err="1"/>
              <a:t>правильное</a:t>
            </a:r>
            <a:r>
              <a:rPr lang="en-US" sz="1200" dirty="0"/>
              <a:t> </a:t>
            </a:r>
            <a:r>
              <a:rPr lang="en-US" sz="1200" dirty="0" err="1"/>
              <a:t>настроение</a:t>
            </a:r>
            <a:r>
              <a:rPr lang="en-US" sz="1200" dirty="0"/>
              <a:t> </a:t>
            </a:r>
            <a:r>
              <a:rPr lang="en-US" sz="1200" dirty="0" err="1"/>
              <a:t>на</a:t>
            </a:r>
            <a:r>
              <a:rPr lang="en-US" sz="1200" dirty="0"/>
              <a:t> </a:t>
            </a:r>
            <a:r>
              <a:rPr lang="en-US" sz="1200" dirty="0" err="1"/>
              <a:t>целый</a:t>
            </a:r>
            <a:r>
              <a:rPr lang="en-US" sz="1200" dirty="0"/>
              <a:t> </a:t>
            </a:r>
            <a:r>
              <a:rPr lang="en-US" sz="1200" dirty="0" err="1"/>
              <a:t>день</a:t>
            </a:r>
            <a:r>
              <a:rPr lang="en-US" sz="1200" dirty="0"/>
              <a:t>.</a:t>
            </a:r>
          </a:p>
          <a:p>
            <a:pPr>
              <a:lnSpc>
                <a:spcPct val="150000"/>
              </a:lnSpc>
            </a:pPr>
            <a:r>
              <a:rPr lang="en-US" sz="1200" dirty="0" err="1"/>
              <a:t>Экземпляры</a:t>
            </a:r>
            <a:endParaRPr lang="en-US" sz="1200" dirty="0"/>
          </a:p>
          <a:p>
            <a:pPr>
              <a:lnSpc>
                <a:spcPct val="150000"/>
              </a:lnSpc>
            </a:pPr>
            <a:r>
              <a:rPr lang="en-US" sz="1200" dirty="0"/>
              <a:t> ЦБ (1), Ф1 (1), Ф2 (1), Ф3 (1), Ф4 (1), Ф5 (1), Ф7 (1), Ф8 (1), Ф12 (1), Ф13 (1), Ф14 (1), Ф15 (1), Ф17 (1), Ф18 (1), Ф19 (1), Ф20 (1), Ф21 (1), Ф22 (1), Ф23 (1), Ф24 (1), ПВ (1), Ф25 (1), Ф26 (1), Ф28 (1), Ф30 (1)</a:t>
            </a:r>
          </a:p>
          <a:p>
            <a:endParaRPr lang="en-US" sz="1200" dirty="0"/>
          </a:p>
        </p:txBody>
      </p:sp>
      <p:pic>
        <p:nvPicPr>
          <p:cNvPr id="6" name="Объект 5" descr="Изображение выглядит как еда, стол, пицца, сидит&#10;&#10;Автоматически созданное описание">
            <a:extLst>
              <a:ext uri="{FF2B5EF4-FFF2-40B4-BE49-F238E27FC236}">
                <a16:creationId xmlns:a16="http://schemas.microsoft.com/office/drawing/2014/main" xmlns="" id="{8C8449E7-001A-48F3-A0A9-6CD35CD2B619}"/>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738" r="1784" b="3"/>
          <a:stretch/>
        </p:blipFill>
        <p:spPr>
          <a:xfrm>
            <a:off x="7684007" y="603504"/>
            <a:ext cx="4050792" cy="5577840"/>
          </a:xfrm>
          <a:prstGeom prst="rect">
            <a:avLst/>
          </a:prstGeom>
        </p:spPr>
      </p:pic>
    </p:spTree>
    <p:extLst>
      <p:ext uri="{BB962C8B-B14F-4D97-AF65-F5344CB8AC3E}">
        <p14:creationId xmlns:p14="http://schemas.microsoft.com/office/powerpoint/2010/main" xmlns="" val="541027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6BA5DB7-BF33-463C-AE3A-DD318F534B5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6" name="Объект 5">
            <a:extLst>
              <a:ext uri="{FF2B5EF4-FFF2-40B4-BE49-F238E27FC236}">
                <a16:creationId xmlns:a16="http://schemas.microsoft.com/office/drawing/2014/main" xmlns="" id="{44D4F58F-30B3-4C23-B4C6-DC0CA74F0935}"/>
              </a:ext>
            </a:extLst>
          </p:cNvPr>
          <p:cNvPicPr>
            <a:picLocks noGrp="1" noChangeAspect="1"/>
          </p:cNvPicPr>
          <p:nvPr>
            <p:ph sz="half" idx="1"/>
          </p:nvPr>
        </p:nvPicPr>
        <p:blipFill rotWithShape="1">
          <a:blip r:embed="rId3">
            <a:extLst>
              <a:ext uri="{28A0092B-C50C-407E-A947-70E740481C1C}">
                <a14:useLocalDpi xmlns:a14="http://schemas.microsoft.com/office/drawing/2010/main" xmlns="" val="0"/>
              </a:ext>
            </a:extLst>
          </a:blip>
          <a:srcRect r="2" b="2314"/>
          <a:stretch/>
        </p:blipFill>
        <p:spPr>
          <a:xfrm>
            <a:off x="-1" y="3725"/>
            <a:ext cx="5504917" cy="6850548"/>
          </a:xfrm>
          <a:prstGeom prst="rect">
            <a:avLst/>
          </a:prstGeom>
        </p:spPr>
      </p:pic>
      <p:sp>
        <p:nvSpPr>
          <p:cNvPr id="2" name="Заголовок 1">
            <a:extLst>
              <a:ext uri="{FF2B5EF4-FFF2-40B4-BE49-F238E27FC236}">
                <a16:creationId xmlns:a16="http://schemas.microsoft.com/office/drawing/2014/main" xmlns="" id="{D66AAA5B-8887-432A-8257-68BD2DF1F8C6}"/>
              </a:ext>
            </a:extLst>
          </p:cNvPr>
          <p:cNvSpPr>
            <a:spLocks noGrp="1"/>
          </p:cNvSpPr>
          <p:nvPr>
            <p:ph type="title"/>
          </p:nvPr>
        </p:nvSpPr>
        <p:spPr>
          <a:xfrm>
            <a:off x="6094104" y="802955"/>
            <a:ext cx="5754995" cy="1454051"/>
          </a:xfrm>
        </p:spPr>
        <p:txBody>
          <a:bodyPr vert="horz" lIns="91440" tIns="45720" rIns="91440" bIns="45720" rtlCol="0" anchor="ctr">
            <a:noAutofit/>
          </a:bodyPr>
          <a:lstStyle/>
          <a:p>
            <a:r>
              <a:rPr lang="en-US" sz="1600" b="1" dirty="0" err="1">
                <a:solidFill>
                  <a:srgbClr val="000000"/>
                </a:solidFill>
              </a:rPr>
              <a:t>Крижевская</a:t>
            </a:r>
            <a:r>
              <a:rPr lang="en-US" sz="1600" b="1" dirty="0">
                <a:solidFill>
                  <a:srgbClr val="000000"/>
                </a:solidFill>
              </a:rPr>
              <a:t>, Е. Ю. </a:t>
            </a:r>
            <a:r>
              <a:rPr lang="en-US" sz="1600" dirty="0">
                <a:solidFill>
                  <a:srgbClr val="000000"/>
                </a:solidFill>
              </a:rPr>
              <a:t/>
            </a:r>
            <a:br>
              <a:rPr lang="en-US" sz="1600" dirty="0">
                <a:solidFill>
                  <a:srgbClr val="000000"/>
                </a:solidFill>
              </a:rPr>
            </a:br>
            <a:r>
              <a:rPr lang="en-US" sz="1600" dirty="0">
                <a:solidFill>
                  <a:srgbClr val="000000"/>
                </a:solidFill>
              </a:rPr>
              <a:t>    </a:t>
            </a:r>
            <a:r>
              <a:rPr lang="en-US" sz="1600" dirty="0" err="1">
                <a:solidFill>
                  <a:srgbClr val="000000"/>
                </a:solidFill>
              </a:rPr>
              <a:t>Москва</a:t>
            </a:r>
            <a:r>
              <a:rPr lang="en-US" sz="1600" dirty="0">
                <a:solidFill>
                  <a:srgbClr val="000000"/>
                </a:solidFill>
              </a:rPr>
              <a:t> </a:t>
            </a:r>
            <a:r>
              <a:rPr lang="en-US" sz="1600" dirty="0" err="1">
                <a:solidFill>
                  <a:srgbClr val="000000"/>
                </a:solidFill>
              </a:rPr>
              <a:t>изнутри</a:t>
            </a:r>
            <a:r>
              <a:rPr lang="en-US" sz="1600" dirty="0">
                <a:solidFill>
                  <a:srgbClr val="000000"/>
                </a:solidFill>
              </a:rPr>
              <a:t>: </a:t>
            </a:r>
            <a:r>
              <a:rPr lang="en-US" sz="1600" dirty="0" err="1">
                <a:solidFill>
                  <a:srgbClr val="000000"/>
                </a:solidFill>
              </a:rPr>
              <a:t>роскошные</a:t>
            </a:r>
            <a:r>
              <a:rPr lang="en-US" sz="1600" dirty="0">
                <a:solidFill>
                  <a:srgbClr val="000000"/>
                </a:solidFill>
              </a:rPr>
              <a:t> </a:t>
            </a:r>
            <a:r>
              <a:rPr lang="en-US" sz="1600" dirty="0" err="1">
                <a:solidFill>
                  <a:srgbClr val="000000"/>
                </a:solidFill>
              </a:rPr>
              <a:t>интерьеры</a:t>
            </a:r>
            <a:r>
              <a:rPr lang="en-US" sz="1600" dirty="0">
                <a:solidFill>
                  <a:srgbClr val="000000"/>
                </a:solidFill>
              </a:rPr>
              <a:t> и </a:t>
            </a:r>
            <a:r>
              <a:rPr lang="en-US" sz="1600" dirty="0" err="1">
                <a:solidFill>
                  <a:srgbClr val="000000"/>
                </a:solidFill>
              </a:rPr>
              <a:t>архитектурные</a:t>
            </a:r>
            <a:r>
              <a:rPr lang="en-US" sz="1600" dirty="0">
                <a:solidFill>
                  <a:srgbClr val="000000"/>
                </a:solidFill>
              </a:rPr>
              <a:t> </a:t>
            </a:r>
            <a:r>
              <a:rPr lang="en-US" sz="1600" dirty="0" err="1">
                <a:solidFill>
                  <a:srgbClr val="000000"/>
                </a:solidFill>
              </a:rPr>
              <a:t>истории</a:t>
            </a:r>
            <a:r>
              <a:rPr lang="en-US" sz="1600" dirty="0">
                <a:solidFill>
                  <a:srgbClr val="000000"/>
                </a:solidFill>
              </a:rPr>
              <a:t> : [16+] / Е. Ю. </a:t>
            </a:r>
            <a:r>
              <a:rPr lang="en-US" sz="1600" dirty="0" err="1">
                <a:solidFill>
                  <a:srgbClr val="000000"/>
                </a:solidFill>
              </a:rPr>
              <a:t>Крижевская</a:t>
            </a:r>
            <a:r>
              <a:rPr lang="en-US" sz="1600" dirty="0">
                <a:solidFill>
                  <a:srgbClr val="000000"/>
                </a:solidFill>
              </a:rPr>
              <a:t>. - М</a:t>
            </a:r>
            <a:r>
              <a:rPr lang="ru-RU" sz="1600" dirty="0" err="1">
                <a:solidFill>
                  <a:srgbClr val="000000"/>
                </a:solidFill>
              </a:rPr>
              <a:t>осква</a:t>
            </a:r>
            <a:r>
              <a:rPr lang="en-US" sz="1600" dirty="0">
                <a:solidFill>
                  <a:srgbClr val="000000"/>
                </a:solidFill>
              </a:rPr>
              <a:t> : </a:t>
            </a:r>
            <a:r>
              <a:rPr lang="en-US" sz="1600" dirty="0" err="1">
                <a:solidFill>
                  <a:srgbClr val="000000"/>
                </a:solidFill>
              </a:rPr>
              <a:t>Бомбора</a:t>
            </a:r>
            <a:r>
              <a:rPr lang="en-US" sz="1600" dirty="0">
                <a:solidFill>
                  <a:srgbClr val="000000"/>
                </a:solidFill>
              </a:rPr>
              <a:t>, 2020. - 256 с. : </a:t>
            </a:r>
            <a:r>
              <a:rPr lang="en-US" sz="1600" dirty="0" err="1">
                <a:solidFill>
                  <a:srgbClr val="000000"/>
                </a:solidFill>
              </a:rPr>
              <a:t>цв</a:t>
            </a:r>
            <a:r>
              <a:rPr lang="en-US" sz="1600" dirty="0">
                <a:solidFill>
                  <a:srgbClr val="000000"/>
                </a:solidFill>
              </a:rPr>
              <a:t>. </a:t>
            </a:r>
            <a:r>
              <a:rPr lang="en-US" sz="1600" dirty="0" err="1">
                <a:solidFill>
                  <a:srgbClr val="000000"/>
                </a:solidFill>
              </a:rPr>
              <a:t>ил</a:t>
            </a:r>
            <a:r>
              <a:rPr lang="en-US" sz="1600" dirty="0">
                <a:solidFill>
                  <a:srgbClr val="000000"/>
                </a:solidFill>
              </a:rPr>
              <a:t>. - (</a:t>
            </a:r>
            <a:r>
              <a:rPr lang="en-US" sz="1600" dirty="0" err="1">
                <a:solidFill>
                  <a:srgbClr val="000000"/>
                </a:solidFill>
              </a:rPr>
              <a:t>Искусство</a:t>
            </a:r>
            <a:r>
              <a:rPr lang="en-US" sz="1600" dirty="0">
                <a:solidFill>
                  <a:srgbClr val="000000"/>
                </a:solidFill>
              </a:rPr>
              <a:t> с </a:t>
            </a:r>
            <a:r>
              <a:rPr lang="en-US" sz="1600" dirty="0" err="1">
                <a:solidFill>
                  <a:srgbClr val="000000"/>
                </a:solidFill>
              </a:rPr>
              <a:t>блогерами</a:t>
            </a:r>
            <a:r>
              <a:rPr lang="en-US" sz="1600" dirty="0">
                <a:solidFill>
                  <a:srgbClr val="000000"/>
                </a:solidFill>
              </a:rPr>
              <a:t>). - ISBN 978-5-04-108335-9. - </a:t>
            </a:r>
            <a:r>
              <a:rPr lang="en-US" sz="1600" dirty="0" err="1">
                <a:solidFill>
                  <a:srgbClr val="000000"/>
                </a:solidFill>
              </a:rPr>
              <a:t>Текст</a:t>
            </a:r>
            <a:r>
              <a:rPr lang="en-US" sz="1600" dirty="0">
                <a:solidFill>
                  <a:srgbClr val="000000"/>
                </a:solidFill>
              </a:rPr>
              <a:t> : </a:t>
            </a:r>
            <a:r>
              <a:rPr lang="en-US" sz="1600" dirty="0" err="1">
                <a:solidFill>
                  <a:srgbClr val="000000"/>
                </a:solidFill>
              </a:rPr>
              <a:t>непосредственный</a:t>
            </a:r>
            <a:r>
              <a:rPr lang="en-US" sz="1600" dirty="0">
                <a:solidFill>
                  <a:srgbClr val="000000"/>
                </a:solidFill>
              </a:rPr>
              <a:t>.</a:t>
            </a:r>
            <a:br>
              <a:rPr lang="en-US" sz="1600" dirty="0">
                <a:solidFill>
                  <a:srgbClr val="000000"/>
                </a:solidFill>
              </a:rPr>
            </a:br>
            <a:endParaRPr lang="en-US" sz="1600" dirty="0">
              <a:solidFill>
                <a:srgbClr val="000000"/>
              </a:solidFill>
            </a:endParaRPr>
          </a:p>
        </p:txBody>
      </p:sp>
      <p:sp>
        <p:nvSpPr>
          <p:cNvPr id="4" name="Объект 3">
            <a:extLst>
              <a:ext uri="{FF2B5EF4-FFF2-40B4-BE49-F238E27FC236}">
                <a16:creationId xmlns:a16="http://schemas.microsoft.com/office/drawing/2014/main" xmlns="" id="{9839CA66-BDB3-4EBD-8B3F-16DB39E6A5E6}"/>
              </a:ext>
            </a:extLst>
          </p:cNvPr>
          <p:cNvSpPr>
            <a:spLocks noGrp="1"/>
          </p:cNvSpPr>
          <p:nvPr>
            <p:ph sz="half" idx="2"/>
          </p:nvPr>
        </p:nvSpPr>
        <p:spPr>
          <a:xfrm>
            <a:off x="5664200" y="2421682"/>
            <a:ext cx="6426200" cy="4207718"/>
          </a:xfrm>
        </p:spPr>
        <p:txBody>
          <a:bodyPr vert="horz" lIns="91440" tIns="45720" rIns="91440" bIns="45720" rtlCol="0" anchor="ctr">
            <a:normAutofit/>
          </a:bodyPr>
          <a:lstStyle/>
          <a:p>
            <a:pPr>
              <a:lnSpc>
                <a:spcPct val="150000"/>
              </a:lnSpc>
            </a:pPr>
            <a:r>
              <a:rPr lang="en-US" sz="1200" dirty="0" err="1">
                <a:solidFill>
                  <a:srgbClr val="000000"/>
                </a:solidFill>
              </a:rPr>
              <a:t>Это</a:t>
            </a:r>
            <a:r>
              <a:rPr lang="en-US" sz="1200" dirty="0">
                <a:solidFill>
                  <a:srgbClr val="000000"/>
                </a:solidFill>
              </a:rPr>
              <a:t> </a:t>
            </a:r>
            <a:r>
              <a:rPr lang="en-US" sz="1200" dirty="0" err="1">
                <a:solidFill>
                  <a:srgbClr val="000000"/>
                </a:solidFill>
              </a:rPr>
              <a:t>книга</a:t>
            </a:r>
            <a:r>
              <a:rPr lang="en-US" sz="1200" dirty="0">
                <a:solidFill>
                  <a:srgbClr val="000000"/>
                </a:solidFill>
              </a:rPr>
              <a:t> </a:t>
            </a:r>
            <a:r>
              <a:rPr lang="en-US" sz="1200" dirty="0" err="1">
                <a:solidFill>
                  <a:srgbClr val="000000"/>
                </a:solidFill>
              </a:rPr>
              <a:t>для</a:t>
            </a:r>
            <a:r>
              <a:rPr lang="en-US" sz="1200" dirty="0">
                <a:solidFill>
                  <a:srgbClr val="000000"/>
                </a:solidFill>
              </a:rPr>
              <a:t> </a:t>
            </a:r>
            <a:r>
              <a:rPr lang="en-US" sz="1200" dirty="0" err="1">
                <a:solidFill>
                  <a:srgbClr val="000000"/>
                </a:solidFill>
              </a:rPr>
              <a:t>тех</a:t>
            </a:r>
            <a:r>
              <a:rPr lang="en-US" sz="1200" dirty="0">
                <a:solidFill>
                  <a:srgbClr val="000000"/>
                </a:solidFill>
              </a:rPr>
              <a:t>, </a:t>
            </a:r>
            <a:r>
              <a:rPr lang="en-US" sz="1200" dirty="0" err="1">
                <a:solidFill>
                  <a:srgbClr val="000000"/>
                </a:solidFill>
              </a:rPr>
              <a:t>кто</a:t>
            </a:r>
            <a:r>
              <a:rPr lang="en-US" sz="1200" dirty="0">
                <a:solidFill>
                  <a:srgbClr val="000000"/>
                </a:solidFill>
              </a:rPr>
              <a:t> </a:t>
            </a:r>
            <a:r>
              <a:rPr lang="en-US" sz="1200" dirty="0" err="1">
                <a:solidFill>
                  <a:srgbClr val="000000"/>
                </a:solidFill>
              </a:rPr>
              <a:t>влюблен</a:t>
            </a:r>
            <a:r>
              <a:rPr lang="en-US" sz="1200" dirty="0">
                <a:solidFill>
                  <a:srgbClr val="000000"/>
                </a:solidFill>
              </a:rPr>
              <a:t> в </a:t>
            </a:r>
            <a:r>
              <a:rPr lang="en-US" sz="1200" dirty="0" err="1">
                <a:solidFill>
                  <a:srgbClr val="000000"/>
                </a:solidFill>
              </a:rPr>
              <a:t>Москву</a:t>
            </a:r>
            <a:r>
              <a:rPr lang="en-US" sz="1200" dirty="0">
                <a:solidFill>
                  <a:srgbClr val="000000"/>
                </a:solidFill>
              </a:rPr>
              <a:t> </a:t>
            </a:r>
            <a:r>
              <a:rPr lang="en-US" sz="1200" dirty="0" err="1">
                <a:solidFill>
                  <a:srgbClr val="000000"/>
                </a:solidFill>
              </a:rPr>
              <a:t>или</a:t>
            </a:r>
            <a:r>
              <a:rPr lang="en-US" sz="1200" dirty="0">
                <a:solidFill>
                  <a:srgbClr val="000000"/>
                </a:solidFill>
              </a:rPr>
              <a:t> </a:t>
            </a:r>
            <a:r>
              <a:rPr lang="en-US" sz="1200" dirty="0" err="1">
                <a:solidFill>
                  <a:srgbClr val="000000"/>
                </a:solidFill>
              </a:rPr>
              <a:t>хочет</a:t>
            </a:r>
            <a:r>
              <a:rPr lang="en-US" sz="1200" dirty="0">
                <a:solidFill>
                  <a:srgbClr val="000000"/>
                </a:solidFill>
              </a:rPr>
              <a:t> в </a:t>
            </a:r>
            <a:r>
              <a:rPr lang="en-US" sz="1200" dirty="0" err="1">
                <a:solidFill>
                  <a:srgbClr val="000000"/>
                </a:solidFill>
              </a:rPr>
              <a:t>нее</a:t>
            </a:r>
            <a:r>
              <a:rPr lang="en-US" sz="1200" dirty="0">
                <a:solidFill>
                  <a:srgbClr val="000000"/>
                </a:solidFill>
              </a:rPr>
              <a:t> </a:t>
            </a:r>
            <a:r>
              <a:rPr lang="en-US" sz="1200" dirty="0" err="1">
                <a:solidFill>
                  <a:srgbClr val="000000"/>
                </a:solidFill>
              </a:rPr>
              <a:t>влюбиться</a:t>
            </a:r>
            <a:r>
              <a:rPr lang="en-US" sz="1200" dirty="0">
                <a:solidFill>
                  <a:srgbClr val="000000"/>
                </a:solidFill>
              </a:rPr>
              <a:t>. </a:t>
            </a:r>
            <a:r>
              <a:rPr lang="en-US" sz="1200" dirty="0" err="1">
                <a:solidFill>
                  <a:srgbClr val="000000"/>
                </a:solidFill>
              </a:rPr>
              <a:t>Столичные</a:t>
            </a:r>
            <a:r>
              <a:rPr lang="en-US" sz="1200" dirty="0">
                <a:solidFill>
                  <a:srgbClr val="000000"/>
                </a:solidFill>
              </a:rPr>
              <a:t> </a:t>
            </a:r>
            <a:r>
              <a:rPr lang="en-US" sz="1200" dirty="0" err="1">
                <a:solidFill>
                  <a:srgbClr val="000000"/>
                </a:solidFill>
              </a:rPr>
              <a:t>особняки</a:t>
            </a:r>
            <a:r>
              <a:rPr lang="en-US" sz="1200" dirty="0">
                <a:solidFill>
                  <a:srgbClr val="000000"/>
                </a:solidFill>
              </a:rPr>
              <a:t> </a:t>
            </a:r>
            <a:r>
              <a:rPr lang="en-US" sz="1200" dirty="0" err="1">
                <a:solidFill>
                  <a:srgbClr val="000000"/>
                </a:solidFill>
              </a:rPr>
              <a:t>от</a:t>
            </a:r>
            <a:r>
              <a:rPr lang="en-US" sz="1200" dirty="0">
                <a:solidFill>
                  <a:srgbClr val="000000"/>
                </a:solidFill>
              </a:rPr>
              <a:t> </a:t>
            </a:r>
            <a:r>
              <a:rPr lang="en-US" sz="1200" dirty="0" err="1">
                <a:solidFill>
                  <a:srgbClr val="000000"/>
                </a:solidFill>
              </a:rPr>
              <a:t>времен</a:t>
            </a:r>
            <a:r>
              <a:rPr lang="en-US" sz="1200" dirty="0">
                <a:solidFill>
                  <a:srgbClr val="000000"/>
                </a:solidFill>
              </a:rPr>
              <a:t> </a:t>
            </a:r>
            <a:r>
              <a:rPr lang="en-US" sz="1200" dirty="0" err="1">
                <a:solidFill>
                  <a:srgbClr val="000000"/>
                </a:solidFill>
              </a:rPr>
              <a:t>Ивана</a:t>
            </a:r>
            <a:r>
              <a:rPr lang="en-US" sz="1200" dirty="0">
                <a:solidFill>
                  <a:srgbClr val="000000"/>
                </a:solidFill>
              </a:rPr>
              <a:t> </a:t>
            </a:r>
            <a:r>
              <a:rPr lang="en-US" sz="1200" dirty="0" err="1">
                <a:solidFill>
                  <a:srgbClr val="000000"/>
                </a:solidFill>
              </a:rPr>
              <a:t>Грозного</a:t>
            </a:r>
            <a:r>
              <a:rPr lang="en-US" sz="1200" dirty="0">
                <a:solidFill>
                  <a:srgbClr val="000000"/>
                </a:solidFill>
              </a:rPr>
              <a:t> </a:t>
            </a:r>
            <a:r>
              <a:rPr lang="en-US" sz="1200" dirty="0" err="1">
                <a:solidFill>
                  <a:srgbClr val="000000"/>
                </a:solidFill>
              </a:rPr>
              <a:t>до</a:t>
            </a:r>
            <a:r>
              <a:rPr lang="en-US" sz="1200" dirty="0">
                <a:solidFill>
                  <a:srgbClr val="000000"/>
                </a:solidFill>
              </a:rPr>
              <a:t> СССР </a:t>
            </a:r>
            <a:r>
              <a:rPr lang="en-US" sz="1200" dirty="0" err="1">
                <a:solidFill>
                  <a:srgbClr val="000000"/>
                </a:solidFill>
              </a:rPr>
              <a:t>распахивают</a:t>
            </a:r>
            <a:r>
              <a:rPr lang="en-US" sz="1200" dirty="0">
                <a:solidFill>
                  <a:srgbClr val="000000"/>
                </a:solidFill>
              </a:rPr>
              <a:t> </a:t>
            </a:r>
            <a:r>
              <a:rPr lang="en-US" sz="1200" dirty="0" err="1">
                <a:solidFill>
                  <a:srgbClr val="000000"/>
                </a:solidFill>
              </a:rPr>
              <a:t>свои</a:t>
            </a:r>
            <a:r>
              <a:rPr lang="en-US" sz="1200" dirty="0">
                <a:solidFill>
                  <a:srgbClr val="000000"/>
                </a:solidFill>
              </a:rPr>
              <a:t> </a:t>
            </a:r>
            <a:r>
              <a:rPr lang="en-US" sz="1200" dirty="0" err="1">
                <a:solidFill>
                  <a:srgbClr val="000000"/>
                </a:solidFill>
              </a:rPr>
              <a:t>двери</a:t>
            </a:r>
            <a:r>
              <a:rPr lang="en-US" sz="1200" dirty="0">
                <a:solidFill>
                  <a:srgbClr val="000000"/>
                </a:solidFill>
              </a:rPr>
              <a:t> и </a:t>
            </a:r>
            <a:r>
              <a:rPr lang="en-US" sz="1200" dirty="0" err="1">
                <a:solidFill>
                  <a:srgbClr val="000000"/>
                </a:solidFill>
              </a:rPr>
              <a:t>приглашают</a:t>
            </a:r>
            <a:r>
              <a:rPr lang="en-US" sz="1200" dirty="0">
                <a:solidFill>
                  <a:srgbClr val="000000"/>
                </a:solidFill>
              </a:rPr>
              <a:t> </a:t>
            </a:r>
            <a:r>
              <a:rPr lang="en-US" sz="1200" dirty="0" err="1">
                <a:solidFill>
                  <a:srgbClr val="000000"/>
                </a:solidFill>
              </a:rPr>
              <a:t>читателей</a:t>
            </a:r>
            <a:r>
              <a:rPr lang="en-US" sz="1200" dirty="0">
                <a:solidFill>
                  <a:srgbClr val="000000"/>
                </a:solidFill>
              </a:rPr>
              <a:t> к </a:t>
            </a:r>
            <a:r>
              <a:rPr lang="en-US" sz="1200" dirty="0" err="1">
                <a:solidFill>
                  <a:srgbClr val="000000"/>
                </a:solidFill>
              </a:rPr>
              <a:t>увлекательной</a:t>
            </a:r>
            <a:r>
              <a:rPr lang="en-US" sz="1200" dirty="0">
                <a:solidFill>
                  <a:srgbClr val="000000"/>
                </a:solidFill>
              </a:rPr>
              <a:t> </a:t>
            </a:r>
            <a:r>
              <a:rPr lang="en-US" sz="1200" dirty="0" err="1">
                <a:solidFill>
                  <a:srgbClr val="000000"/>
                </a:solidFill>
              </a:rPr>
              <a:t>прогулке</a:t>
            </a:r>
            <a:r>
              <a:rPr lang="en-US" sz="1200" dirty="0">
                <a:solidFill>
                  <a:srgbClr val="000000"/>
                </a:solidFill>
              </a:rPr>
              <a:t>. </a:t>
            </a:r>
            <a:r>
              <a:rPr lang="en-US" sz="1200" dirty="0" err="1">
                <a:solidFill>
                  <a:srgbClr val="000000"/>
                </a:solidFill>
              </a:rPr>
              <a:t>Книга</a:t>
            </a:r>
            <a:r>
              <a:rPr lang="en-US" sz="1200" dirty="0">
                <a:solidFill>
                  <a:srgbClr val="000000"/>
                </a:solidFill>
              </a:rPr>
              <a:t> </a:t>
            </a:r>
            <a:r>
              <a:rPr lang="en-US" sz="1200" dirty="0" err="1">
                <a:solidFill>
                  <a:srgbClr val="000000"/>
                </a:solidFill>
              </a:rPr>
              <a:t>проведет</a:t>
            </a:r>
            <a:r>
              <a:rPr lang="en-US" sz="1200" dirty="0">
                <a:solidFill>
                  <a:srgbClr val="000000"/>
                </a:solidFill>
              </a:rPr>
              <a:t> </a:t>
            </a:r>
            <a:r>
              <a:rPr lang="en-US" sz="1200" dirty="0" err="1">
                <a:solidFill>
                  <a:srgbClr val="000000"/>
                </a:solidFill>
              </a:rPr>
              <a:t>вас</a:t>
            </a:r>
            <a:r>
              <a:rPr lang="en-US" sz="1200" dirty="0">
                <a:solidFill>
                  <a:srgbClr val="000000"/>
                </a:solidFill>
              </a:rPr>
              <a:t> </a:t>
            </a:r>
            <a:r>
              <a:rPr lang="en-US" sz="1200" dirty="0" err="1">
                <a:solidFill>
                  <a:srgbClr val="000000"/>
                </a:solidFill>
              </a:rPr>
              <a:t>по</a:t>
            </a:r>
            <a:r>
              <a:rPr lang="en-US" sz="1200" dirty="0">
                <a:solidFill>
                  <a:srgbClr val="000000"/>
                </a:solidFill>
              </a:rPr>
              <a:t> </a:t>
            </a:r>
            <a:r>
              <a:rPr lang="en-US" sz="1200" dirty="0" err="1">
                <a:solidFill>
                  <a:srgbClr val="000000"/>
                </a:solidFill>
              </a:rPr>
              <a:t>самым</a:t>
            </a:r>
            <a:r>
              <a:rPr lang="en-US" sz="1200" dirty="0">
                <a:solidFill>
                  <a:srgbClr val="000000"/>
                </a:solidFill>
              </a:rPr>
              <a:t> </a:t>
            </a:r>
            <a:r>
              <a:rPr lang="en-US" sz="1200" dirty="0" err="1">
                <a:solidFill>
                  <a:srgbClr val="000000"/>
                </a:solidFill>
              </a:rPr>
              <a:t>красивым</a:t>
            </a:r>
            <a:r>
              <a:rPr lang="en-US" sz="1200" dirty="0">
                <a:solidFill>
                  <a:srgbClr val="000000"/>
                </a:solidFill>
              </a:rPr>
              <a:t> и </a:t>
            </a:r>
            <a:r>
              <a:rPr lang="en-US" sz="1200" dirty="0" err="1">
                <a:solidFill>
                  <a:srgbClr val="000000"/>
                </a:solidFill>
              </a:rPr>
              <a:t>необычным</a:t>
            </a:r>
            <a:r>
              <a:rPr lang="en-US" sz="1200" dirty="0">
                <a:solidFill>
                  <a:srgbClr val="000000"/>
                </a:solidFill>
              </a:rPr>
              <a:t> </a:t>
            </a:r>
            <a:r>
              <a:rPr lang="en-US" sz="1200" dirty="0" err="1">
                <a:solidFill>
                  <a:srgbClr val="000000"/>
                </a:solidFill>
              </a:rPr>
              <a:t>домам</a:t>
            </a:r>
            <a:r>
              <a:rPr lang="en-US" sz="1200" dirty="0">
                <a:solidFill>
                  <a:srgbClr val="000000"/>
                </a:solidFill>
              </a:rPr>
              <a:t> </a:t>
            </a:r>
            <a:r>
              <a:rPr lang="en-US" sz="1200" dirty="0" err="1">
                <a:solidFill>
                  <a:srgbClr val="000000"/>
                </a:solidFill>
              </a:rPr>
              <a:t>города</a:t>
            </a:r>
            <a:r>
              <a:rPr lang="en-US" sz="1200" dirty="0">
                <a:solidFill>
                  <a:srgbClr val="000000"/>
                </a:solidFill>
              </a:rPr>
              <a:t>. </a:t>
            </a:r>
            <a:r>
              <a:rPr lang="en-US" sz="1200" dirty="0" err="1">
                <a:solidFill>
                  <a:srgbClr val="000000"/>
                </a:solidFill>
              </a:rPr>
              <a:t>Что</a:t>
            </a:r>
            <a:r>
              <a:rPr lang="en-US" sz="1200" dirty="0">
                <a:solidFill>
                  <a:srgbClr val="000000"/>
                </a:solidFill>
              </a:rPr>
              <a:t> </a:t>
            </a:r>
            <a:r>
              <a:rPr lang="en-US" sz="1200" dirty="0" err="1">
                <a:solidFill>
                  <a:srgbClr val="000000"/>
                </a:solidFill>
              </a:rPr>
              <a:t>роднит</a:t>
            </a:r>
            <a:r>
              <a:rPr lang="en-US" sz="1200" dirty="0">
                <a:solidFill>
                  <a:srgbClr val="000000"/>
                </a:solidFill>
              </a:rPr>
              <a:t> </a:t>
            </a:r>
            <a:r>
              <a:rPr lang="en-US" sz="1200" dirty="0" err="1">
                <a:solidFill>
                  <a:srgbClr val="000000"/>
                </a:solidFill>
              </a:rPr>
              <a:t>зрительный</a:t>
            </a:r>
            <a:r>
              <a:rPr lang="en-US" sz="1200" dirty="0">
                <a:solidFill>
                  <a:srgbClr val="000000"/>
                </a:solidFill>
              </a:rPr>
              <a:t> </a:t>
            </a:r>
            <a:r>
              <a:rPr lang="en-US" sz="1200" dirty="0" err="1">
                <a:solidFill>
                  <a:srgbClr val="000000"/>
                </a:solidFill>
              </a:rPr>
              <a:t>зал</a:t>
            </a:r>
            <a:r>
              <a:rPr lang="en-US" sz="1200" dirty="0">
                <a:solidFill>
                  <a:srgbClr val="000000"/>
                </a:solidFill>
              </a:rPr>
              <a:t> </a:t>
            </a:r>
            <a:r>
              <a:rPr lang="en-US" sz="1200" dirty="0" err="1">
                <a:solidFill>
                  <a:srgbClr val="000000"/>
                </a:solidFill>
              </a:rPr>
              <a:t>Большого</a:t>
            </a:r>
            <a:r>
              <a:rPr lang="en-US" sz="1200" dirty="0">
                <a:solidFill>
                  <a:srgbClr val="000000"/>
                </a:solidFill>
              </a:rPr>
              <a:t> </a:t>
            </a:r>
            <a:r>
              <a:rPr lang="en-US" sz="1200" dirty="0" err="1">
                <a:solidFill>
                  <a:srgbClr val="000000"/>
                </a:solidFill>
              </a:rPr>
              <a:t>театра</a:t>
            </a:r>
            <a:r>
              <a:rPr lang="en-US" sz="1200" dirty="0">
                <a:solidFill>
                  <a:srgbClr val="000000"/>
                </a:solidFill>
              </a:rPr>
              <a:t> и </a:t>
            </a:r>
            <a:r>
              <a:rPr lang="en-US" sz="1200" dirty="0" err="1">
                <a:solidFill>
                  <a:srgbClr val="000000"/>
                </a:solidFill>
              </a:rPr>
              <a:t>скрипку</a:t>
            </a:r>
            <a:r>
              <a:rPr lang="en-US" sz="1200" dirty="0">
                <a:solidFill>
                  <a:srgbClr val="000000"/>
                </a:solidFill>
              </a:rPr>
              <a:t>? </a:t>
            </a:r>
            <a:r>
              <a:rPr lang="en-US" sz="1200" dirty="0" err="1">
                <a:solidFill>
                  <a:srgbClr val="000000"/>
                </a:solidFill>
              </a:rPr>
              <a:t>Площадь</a:t>
            </a:r>
            <a:r>
              <a:rPr lang="en-US" sz="1200" dirty="0">
                <a:solidFill>
                  <a:srgbClr val="000000"/>
                </a:solidFill>
              </a:rPr>
              <a:t> </a:t>
            </a:r>
            <a:r>
              <a:rPr lang="en-US" sz="1200" dirty="0" err="1">
                <a:solidFill>
                  <a:srgbClr val="000000"/>
                </a:solidFill>
              </a:rPr>
              <a:t>какого</a:t>
            </a:r>
            <a:r>
              <a:rPr lang="en-US" sz="1200" dirty="0">
                <a:solidFill>
                  <a:srgbClr val="000000"/>
                </a:solidFill>
              </a:rPr>
              <a:t> </a:t>
            </a:r>
            <a:r>
              <a:rPr lang="en-US" sz="1200" dirty="0" err="1">
                <a:solidFill>
                  <a:srgbClr val="000000"/>
                </a:solidFill>
              </a:rPr>
              <a:t>дворца</a:t>
            </a:r>
            <a:r>
              <a:rPr lang="en-US" sz="1200" dirty="0">
                <a:solidFill>
                  <a:srgbClr val="000000"/>
                </a:solidFill>
              </a:rPr>
              <a:t> </a:t>
            </a:r>
            <a:r>
              <a:rPr lang="en-US" sz="1200" dirty="0" err="1">
                <a:solidFill>
                  <a:srgbClr val="000000"/>
                </a:solidFill>
              </a:rPr>
              <a:t>превышает</a:t>
            </a:r>
            <a:r>
              <a:rPr lang="en-US" sz="1200" dirty="0">
                <a:solidFill>
                  <a:srgbClr val="000000"/>
                </a:solidFill>
              </a:rPr>
              <a:t> </a:t>
            </a:r>
            <a:r>
              <a:rPr lang="en-US" sz="1200" dirty="0" err="1">
                <a:solidFill>
                  <a:srgbClr val="000000"/>
                </a:solidFill>
              </a:rPr>
              <a:t>размеры</a:t>
            </a:r>
            <a:r>
              <a:rPr lang="en-US" sz="1200" dirty="0">
                <a:solidFill>
                  <a:srgbClr val="000000"/>
                </a:solidFill>
              </a:rPr>
              <a:t> </a:t>
            </a:r>
            <a:r>
              <a:rPr lang="en-US" sz="1200" dirty="0" err="1">
                <a:solidFill>
                  <a:srgbClr val="000000"/>
                </a:solidFill>
              </a:rPr>
              <a:t>футбольного</a:t>
            </a:r>
            <a:r>
              <a:rPr lang="en-US" sz="1200" dirty="0">
                <a:solidFill>
                  <a:srgbClr val="000000"/>
                </a:solidFill>
              </a:rPr>
              <a:t> </a:t>
            </a:r>
            <a:r>
              <a:rPr lang="en-US" sz="1200" dirty="0" err="1">
                <a:solidFill>
                  <a:srgbClr val="000000"/>
                </a:solidFill>
              </a:rPr>
              <a:t>поля</a:t>
            </a:r>
            <a:r>
              <a:rPr lang="en-US" sz="1200" dirty="0">
                <a:solidFill>
                  <a:srgbClr val="000000"/>
                </a:solidFill>
              </a:rPr>
              <a:t>? </a:t>
            </a:r>
            <a:r>
              <a:rPr lang="en-US" sz="1200" dirty="0" err="1">
                <a:solidFill>
                  <a:srgbClr val="000000"/>
                </a:solidFill>
              </a:rPr>
              <a:t>Чего</a:t>
            </a:r>
            <a:r>
              <a:rPr lang="en-US" sz="1200" dirty="0">
                <a:solidFill>
                  <a:srgbClr val="000000"/>
                </a:solidFill>
              </a:rPr>
              <a:t> </a:t>
            </a:r>
            <a:r>
              <a:rPr lang="en-US" sz="1200" dirty="0" err="1">
                <a:solidFill>
                  <a:srgbClr val="000000"/>
                </a:solidFill>
              </a:rPr>
              <a:t>не</a:t>
            </a:r>
            <a:r>
              <a:rPr lang="en-US" sz="1200" dirty="0">
                <a:solidFill>
                  <a:srgbClr val="000000"/>
                </a:solidFill>
              </a:rPr>
              <a:t> </a:t>
            </a:r>
            <a:r>
              <a:rPr lang="en-US" sz="1200" dirty="0" err="1">
                <a:solidFill>
                  <a:srgbClr val="000000"/>
                </a:solidFill>
              </a:rPr>
              <a:t>учли</a:t>
            </a:r>
            <a:r>
              <a:rPr lang="en-US" sz="1200" dirty="0">
                <a:solidFill>
                  <a:srgbClr val="000000"/>
                </a:solidFill>
              </a:rPr>
              <a:t> </a:t>
            </a:r>
            <a:r>
              <a:rPr lang="en-US" sz="1200" dirty="0" err="1">
                <a:solidFill>
                  <a:srgbClr val="000000"/>
                </a:solidFill>
              </a:rPr>
              <a:t>архитекторы</a:t>
            </a:r>
            <a:r>
              <a:rPr lang="en-US" sz="1200" dirty="0">
                <a:solidFill>
                  <a:srgbClr val="000000"/>
                </a:solidFill>
              </a:rPr>
              <a:t> </a:t>
            </a:r>
            <a:r>
              <a:rPr lang="en-US" sz="1200" dirty="0" err="1">
                <a:solidFill>
                  <a:srgbClr val="000000"/>
                </a:solidFill>
              </a:rPr>
              <a:t>домов-коммун</a:t>
            </a:r>
            <a:r>
              <a:rPr lang="en-US" sz="1200" dirty="0">
                <a:solidFill>
                  <a:srgbClr val="000000"/>
                </a:solidFill>
              </a:rPr>
              <a:t>? К </a:t>
            </a:r>
            <a:r>
              <a:rPr lang="en-US" sz="1200" dirty="0" err="1">
                <a:solidFill>
                  <a:srgbClr val="000000"/>
                </a:solidFill>
              </a:rPr>
              <a:t>декорированию</a:t>
            </a:r>
            <a:r>
              <a:rPr lang="en-US" sz="1200" dirty="0">
                <a:solidFill>
                  <a:srgbClr val="000000"/>
                </a:solidFill>
              </a:rPr>
              <a:t> </a:t>
            </a:r>
            <a:r>
              <a:rPr lang="en-US" sz="1200" dirty="0" err="1">
                <a:solidFill>
                  <a:srgbClr val="000000"/>
                </a:solidFill>
              </a:rPr>
              <a:t>какого</a:t>
            </a:r>
            <a:r>
              <a:rPr lang="en-US" sz="1200" dirty="0">
                <a:solidFill>
                  <a:srgbClr val="000000"/>
                </a:solidFill>
              </a:rPr>
              <a:t> </a:t>
            </a:r>
            <a:r>
              <a:rPr lang="en-US" sz="1200" dirty="0" err="1">
                <a:solidFill>
                  <a:srgbClr val="000000"/>
                </a:solidFill>
              </a:rPr>
              <a:t>особняка</a:t>
            </a:r>
            <a:r>
              <a:rPr lang="en-US" sz="1200" dirty="0">
                <a:solidFill>
                  <a:srgbClr val="000000"/>
                </a:solidFill>
              </a:rPr>
              <a:t> </a:t>
            </a:r>
            <a:r>
              <a:rPr lang="en-US" sz="1200" dirty="0" err="1">
                <a:solidFill>
                  <a:srgbClr val="000000"/>
                </a:solidFill>
              </a:rPr>
              <a:t>приложил</a:t>
            </a:r>
            <a:r>
              <a:rPr lang="en-US" sz="1200" dirty="0">
                <a:solidFill>
                  <a:srgbClr val="000000"/>
                </a:solidFill>
              </a:rPr>
              <a:t> </a:t>
            </a:r>
            <a:r>
              <a:rPr lang="en-US" sz="1200" dirty="0" err="1">
                <a:solidFill>
                  <a:srgbClr val="000000"/>
                </a:solidFill>
              </a:rPr>
              <a:t>руку</a:t>
            </a:r>
            <a:r>
              <a:rPr lang="en-US" sz="1200" dirty="0">
                <a:solidFill>
                  <a:srgbClr val="000000"/>
                </a:solidFill>
              </a:rPr>
              <a:t> </a:t>
            </a:r>
            <a:r>
              <a:rPr lang="en-US" sz="1200" dirty="0" err="1">
                <a:solidFill>
                  <a:srgbClr val="000000"/>
                </a:solidFill>
              </a:rPr>
              <a:t>Михаил</a:t>
            </a:r>
            <a:r>
              <a:rPr lang="en-US" sz="1200" dirty="0">
                <a:solidFill>
                  <a:srgbClr val="000000"/>
                </a:solidFill>
              </a:rPr>
              <a:t> </a:t>
            </a:r>
            <a:r>
              <a:rPr lang="en-US" sz="1200" dirty="0" err="1">
                <a:solidFill>
                  <a:srgbClr val="000000"/>
                </a:solidFill>
              </a:rPr>
              <a:t>Врубель</a:t>
            </a:r>
            <a:r>
              <a:rPr lang="en-US" sz="1200" dirty="0">
                <a:solidFill>
                  <a:srgbClr val="000000"/>
                </a:solidFill>
              </a:rPr>
              <a:t>? </a:t>
            </a:r>
            <a:r>
              <a:rPr lang="en-US" sz="1200" dirty="0" err="1">
                <a:solidFill>
                  <a:srgbClr val="000000"/>
                </a:solidFill>
              </a:rPr>
              <a:t>Где</a:t>
            </a:r>
            <a:r>
              <a:rPr lang="en-US" sz="1200" dirty="0">
                <a:solidFill>
                  <a:srgbClr val="000000"/>
                </a:solidFill>
              </a:rPr>
              <a:t> </a:t>
            </a:r>
            <a:r>
              <a:rPr lang="en-US" sz="1200" dirty="0" err="1">
                <a:solidFill>
                  <a:srgbClr val="000000"/>
                </a:solidFill>
              </a:rPr>
              <a:t>находится</a:t>
            </a:r>
            <a:r>
              <a:rPr lang="en-US" sz="1200" dirty="0">
                <a:solidFill>
                  <a:srgbClr val="000000"/>
                </a:solidFill>
              </a:rPr>
              <a:t> </a:t>
            </a:r>
            <a:r>
              <a:rPr lang="en-US" sz="1200" dirty="0" err="1">
                <a:solidFill>
                  <a:srgbClr val="000000"/>
                </a:solidFill>
              </a:rPr>
              <a:t>самый</a:t>
            </a:r>
            <a:r>
              <a:rPr lang="en-US" sz="1200" dirty="0">
                <a:solidFill>
                  <a:srgbClr val="000000"/>
                </a:solidFill>
              </a:rPr>
              <a:t> </a:t>
            </a:r>
            <a:r>
              <a:rPr lang="en-US" sz="1200" dirty="0" err="1">
                <a:solidFill>
                  <a:srgbClr val="000000"/>
                </a:solidFill>
              </a:rPr>
              <a:t>красивый</a:t>
            </a:r>
            <a:r>
              <a:rPr lang="en-US" sz="1200" dirty="0">
                <a:solidFill>
                  <a:srgbClr val="000000"/>
                </a:solidFill>
              </a:rPr>
              <a:t> </a:t>
            </a:r>
            <a:r>
              <a:rPr lang="en-US" sz="1200" dirty="0" err="1">
                <a:solidFill>
                  <a:srgbClr val="000000"/>
                </a:solidFill>
              </a:rPr>
              <a:t>двор-колодец</a:t>
            </a:r>
            <a:r>
              <a:rPr lang="en-US" sz="1200" dirty="0">
                <a:solidFill>
                  <a:srgbClr val="000000"/>
                </a:solidFill>
              </a:rPr>
              <a:t> в </a:t>
            </a:r>
            <a:r>
              <a:rPr lang="en-US" sz="1200" dirty="0" err="1">
                <a:solidFill>
                  <a:srgbClr val="000000"/>
                </a:solidFill>
              </a:rPr>
              <a:t>Москве</a:t>
            </a:r>
            <a:r>
              <a:rPr lang="en-US" sz="1200" dirty="0">
                <a:solidFill>
                  <a:srgbClr val="000000"/>
                </a:solidFill>
              </a:rPr>
              <a:t>? </a:t>
            </a:r>
            <a:r>
              <a:rPr lang="en-US" sz="1200" dirty="0" err="1">
                <a:solidFill>
                  <a:srgbClr val="000000"/>
                </a:solidFill>
              </a:rPr>
              <a:t>Все</a:t>
            </a:r>
            <a:r>
              <a:rPr lang="en-US" sz="1200" dirty="0">
                <a:solidFill>
                  <a:srgbClr val="000000"/>
                </a:solidFill>
              </a:rPr>
              <a:t> </a:t>
            </a:r>
            <a:r>
              <a:rPr lang="en-US" sz="1200" dirty="0" err="1">
                <a:solidFill>
                  <a:srgbClr val="000000"/>
                </a:solidFill>
              </a:rPr>
              <a:t>ответы</a:t>
            </a:r>
            <a:r>
              <a:rPr lang="en-US" sz="1200" dirty="0">
                <a:solidFill>
                  <a:srgbClr val="000000"/>
                </a:solidFill>
              </a:rPr>
              <a:t> </a:t>
            </a:r>
            <a:r>
              <a:rPr lang="en-US" sz="1200" dirty="0" err="1">
                <a:solidFill>
                  <a:srgbClr val="000000"/>
                </a:solidFill>
              </a:rPr>
              <a:t>здесь</a:t>
            </a:r>
            <a:r>
              <a:rPr lang="en-US" sz="1200" dirty="0">
                <a:solidFill>
                  <a:srgbClr val="000000"/>
                </a:solidFill>
              </a:rPr>
              <a:t>, </a:t>
            </a:r>
            <a:r>
              <a:rPr lang="en-US" sz="1200" dirty="0" err="1">
                <a:solidFill>
                  <a:srgbClr val="000000"/>
                </a:solidFill>
              </a:rPr>
              <a:t>но</a:t>
            </a:r>
            <a:r>
              <a:rPr lang="en-US" sz="1200" dirty="0">
                <a:solidFill>
                  <a:srgbClr val="000000"/>
                </a:solidFill>
              </a:rPr>
              <a:t> </a:t>
            </a:r>
            <a:r>
              <a:rPr lang="en-US" sz="1200" dirty="0" err="1">
                <a:solidFill>
                  <a:srgbClr val="000000"/>
                </a:solidFill>
              </a:rPr>
              <a:t>одними</a:t>
            </a:r>
            <a:r>
              <a:rPr lang="en-US" sz="1200" dirty="0">
                <a:solidFill>
                  <a:srgbClr val="000000"/>
                </a:solidFill>
              </a:rPr>
              <a:t> </a:t>
            </a:r>
            <a:r>
              <a:rPr lang="en-US" sz="1200" dirty="0" err="1">
                <a:solidFill>
                  <a:srgbClr val="000000"/>
                </a:solidFill>
              </a:rPr>
              <a:t>историями</a:t>
            </a:r>
            <a:r>
              <a:rPr lang="en-US" sz="1200" dirty="0">
                <a:solidFill>
                  <a:srgbClr val="000000"/>
                </a:solidFill>
              </a:rPr>
              <a:t> </a:t>
            </a:r>
            <a:r>
              <a:rPr lang="en-US" sz="1200" dirty="0" err="1">
                <a:solidFill>
                  <a:srgbClr val="000000"/>
                </a:solidFill>
              </a:rPr>
              <a:t>книга</a:t>
            </a:r>
            <a:r>
              <a:rPr lang="en-US" sz="1200" dirty="0">
                <a:solidFill>
                  <a:srgbClr val="000000"/>
                </a:solidFill>
              </a:rPr>
              <a:t> </a:t>
            </a:r>
            <a:r>
              <a:rPr lang="en-US" sz="1200" dirty="0" err="1">
                <a:solidFill>
                  <a:srgbClr val="000000"/>
                </a:solidFill>
              </a:rPr>
              <a:t>не</a:t>
            </a:r>
            <a:r>
              <a:rPr lang="en-US" sz="1200" dirty="0">
                <a:solidFill>
                  <a:srgbClr val="000000"/>
                </a:solidFill>
              </a:rPr>
              <a:t> </a:t>
            </a:r>
            <a:r>
              <a:rPr lang="en-US" sz="1200" dirty="0" err="1">
                <a:solidFill>
                  <a:srgbClr val="000000"/>
                </a:solidFill>
              </a:rPr>
              <a:t>ограничивается</a:t>
            </a:r>
            <a:r>
              <a:rPr lang="en-US" sz="1200" dirty="0">
                <a:solidFill>
                  <a:srgbClr val="000000"/>
                </a:solidFill>
              </a:rPr>
              <a:t>. </a:t>
            </a:r>
            <a:r>
              <a:rPr lang="en-US" sz="1200" dirty="0" err="1">
                <a:solidFill>
                  <a:srgbClr val="000000"/>
                </a:solidFill>
              </a:rPr>
              <a:t>Внутри</a:t>
            </a:r>
            <a:r>
              <a:rPr lang="en-US" sz="1200" dirty="0">
                <a:solidFill>
                  <a:srgbClr val="000000"/>
                </a:solidFill>
              </a:rPr>
              <a:t> </a:t>
            </a:r>
            <a:r>
              <a:rPr lang="en-US" sz="1200" dirty="0" err="1">
                <a:solidFill>
                  <a:srgbClr val="000000"/>
                </a:solidFill>
              </a:rPr>
              <a:t>вы</a:t>
            </a:r>
            <a:r>
              <a:rPr lang="en-US" sz="1200" dirty="0">
                <a:solidFill>
                  <a:srgbClr val="000000"/>
                </a:solidFill>
              </a:rPr>
              <a:t> </a:t>
            </a:r>
            <a:r>
              <a:rPr lang="en-US" sz="1200" dirty="0" err="1">
                <a:solidFill>
                  <a:srgbClr val="000000"/>
                </a:solidFill>
              </a:rPr>
              <a:t>найдете</a:t>
            </a:r>
            <a:r>
              <a:rPr lang="en-US" sz="1200" dirty="0">
                <a:solidFill>
                  <a:srgbClr val="000000"/>
                </a:solidFill>
              </a:rPr>
              <a:t> </a:t>
            </a:r>
            <a:r>
              <a:rPr lang="en-US" sz="1200" dirty="0" err="1">
                <a:solidFill>
                  <a:srgbClr val="000000"/>
                </a:solidFill>
              </a:rPr>
              <a:t>более</a:t>
            </a:r>
            <a:r>
              <a:rPr lang="en-US" sz="1200" dirty="0">
                <a:solidFill>
                  <a:srgbClr val="000000"/>
                </a:solidFill>
              </a:rPr>
              <a:t> 300 </a:t>
            </a:r>
            <a:r>
              <a:rPr lang="en-US" sz="1200" dirty="0" err="1">
                <a:solidFill>
                  <a:srgbClr val="000000"/>
                </a:solidFill>
              </a:rPr>
              <a:t>великолепных</a:t>
            </a:r>
            <a:r>
              <a:rPr lang="en-US" sz="1200" dirty="0">
                <a:solidFill>
                  <a:srgbClr val="000000"/>
                </a:solidFill>
              </a:rPr>
              <a:t> </a:t>
            </a:r>
            <a:r>
              <a:rPr lang="en-US" sz="1200" dirty="0" err="1">
                <a:solidFill>
                  <a:srgbClr val="000000"/>
                </a:solidFill>
              </a:rPr>
              <a:t>фотографий</a:t>
            </a:r>
            <a:r>
              <a:rPr lang="en-US" sz="1200" dirty="0">
                <a:solidFill>
                  <a:srgbClr val="000000"/>
                </a:solidFill>
              </a:rPr>
              <a:t>, </a:t>
            </a:r>
            <a:r>
              <a:rPr lang="en-US" sz="1200" dirty="0" err="1">
                <a:solidFill>
                  <a:srgbClr val="000000"/>
                </a:solidFill>
              </a:rPr>
              <a:t>сделанных</a:t>
            </a:r>
            <a:r>
              <a:rPr lang="en-US" sz="1200" dirty="0">
                <a:solidFill>
                  <a:srgbClr val="000000"/>
                </a:solidFill>
              </a:rPr>
              <a:t> </a:t>
            </a:r>
            <a:r>
              <a:rPr lang="en-US" sz="1200" dirty="0" err="1">
                <a:solidFill>
                  <a:srgbClr val="000000"/>
                </a:solidFill>
              </a:rPr>
              <a:t>автором</a:t>
            </a:r>
            <a:r>
              <a:rPr lang="en-US" sz="1200" dirty="0">
                <a:solidFill>
                  <a:srgbClr val="000000"/>
                </a:solidFill>
              </a:rPr>
              <a:t>. </a:t>
            </a:r>
            <a:endParaRPr lang="ru-RU" sz="1200" dirty="0">
              <a:solidFill>
                <a:srgbClr val="000000"/>
              </a:solidFill>
            </a:endParaRPr>
          </a:p>
          <a:p>
            <a:pPr>
              <a:lnSpc>
                <a:spcPct val="150000"/>
              </a:lnSpc>
            </a:pPr>
            <a:r>
              <a:rPr lang="en-US" sz="1100" dirty="0" err="1">
                <a:solidFill>
                  <a:srgbClr val="000000"/>
                </a:solidFill>
              </a:rPr>
              <a:t>Экземпляры</a:t>
            </a:r>
            <a:endParaRPr lang="en-US" sz="1100" dirty="0">
              <a:solidFill>
                <a:srgbClr val="000000"/>
              </a:solidFill>
            </a:endParaRPr>
          </a:p>
          <a:p>
            <a:pPr>
              <a:lnSpc>
                <a:spcPct val="150000"/>
              </a:lnSpc>
            </a:pPr>
            <a:r>
              <a:rPr lang="en-US" sz="1100" dirty="0">
                <a:solidFill>
                  <a:srgbClr val="000000"/>
                </a:solidFill>
              </a:rPr>
              <a:t> ЦБ (1), ЦДБ (1), Ф1 (1), Ф2 (1), Ф3 (1), Ф4 (1), Ф5 (1), Ф7 (1), Ф8 (1), Ф11 (1), Ф12 (1), Ф13 (1), Ф14 (1), Ф15 (1), Ф17 (1), Ф19 (1), Ф20 (1), Ф21 (1), Ф22 (1), Ф23 (1), Ф24 (1), Ф25 (1), Ф26 (1), Ф27 (1), Ф28 (1)</a:t>
            </a:r>
          </a:p>
          <a:p>
            <a:endParaRPr lang="en-US" sz="1100" dirty="0">
              <a:solidFill>
                <a:srgbClr val="000000"/>
              </a:solidFill>
            </a:endParaRPr>
          </a:p>
        </p:txBody>
      </p:sp>
    </p:spTree>
    <p:extLst>
      <p:ext uri="{BB962C8B-B14F-4D97-AF65-F5344CB8AC3E}">
        <p14:creationId xmlns:p14="http://schemas.microsoft.com/office/powerpoint/2010/main" xmlns="" val="3266018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F93C17B-F18A-4A6D-8706-6A1F274CFB59}"/>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Мелихов</a:t>
            </a:r>
            <a:r>
              <a:rPr lang="en-US" sz="1900" b="1" dirty="0"/>
              <a:t>, А. </a:t>
            </a:r>
            <a:r>
              <a:rPr lang="en-US" sz="1900" dirty="0"/>
              <a:t/>
            </a:r>
            <a:br>
              <a:rPr lang="en-US" sz="1900" dirty="0"/>
            </a:br>
            <a:r>
              <a:rPr lang="en-US" sz="1900" dirty="0"/>
              <a:t>    </a:t>
            </a:r>
            <a:r>
              <a:rPr lang="en-US" sz="1900" dirty="0" err="1"/>
              <a:t>Под</a:t>
            </a:r>
            <a:r>
              <a:rPr lang="en-US" sz="1900" dirty="0"/>
              <a:t> </a:t>
            </a:r>
            <a:r>
              <a:rPr lang="en-US" sz="1900" dirty="0" err="1"/>
              <a:t>щитом</a:t>
            </a:r>
            <a:r>
              <a:rPr lang="en-US" sz="1900" dirty="0"/>
              <a:t> </a:t>
            </a:r>
            <a:r>
              <a:rPr lang="en-US" sz="1900" dirty="0" err="1"/>
              <a:t>красоты</a:t>
            </a:r>
            <a:r>
              <a:rPr lang="en-US" sz="1900" dirty="0"/>
              <a:t> : [16+] / А. </a:t>
            </a:r>
            <a:r>
              <a:rPr lang="en-US" sz="1900" dirty="0" err="1"/>
              <a:t>Мелихов</a:t>
            </a:r>
            <a:r>
              <a:rPr lang="en-US" sz="1900" dirty="0"/>
              <a:t>. – М</a:t>
            </a:r>
            <a:r>
              <a:rPr lang="ru-RU" sz="1900" dirty="0" err="1"/>
              <a:t>осква</a:t>
            </a:r>
            <a:r>
              <a:rPr lang="ru-RU" sz="1900" dirty="0"/>
              <a:t> </a:t>
            </a:r>
            <a:r>
              <a:rPr lang="en-US" sz="1900" dirty="0"/>
              <a:t>: </a:t>
            </a:r>
            <a:r>
              <a:rPr lang="en-US" sz="1900" dirty="0" err="1"/>
              <a:t>Эксмо</a:t>
            </a:r>
            <a:r>
              <a:rPr lang="en-US" sz="1900" dirty="0"/>
              <a:t>, 2018. - 464 с. - (</a:t>
            </a:r>
            <a:r>
              <a:rPr lang="en-US" sz="1900" dirty="0" err="1"/>
              <a:t>Филологический</a:t>
            </a:r>
            <a:r>
              <a:rPr lang="en-US" sz="1900" dirty="0"/>
              <a:t> </a:t>
            </a:r>
            <a:r>
              <a:rPr lang="en-US" sz="1900" dirty="0" err="1"/>
              <a:t>нон-фикшн</a:t>
            </a:r>
            <a:r>
              <a:rPr lang="en-US" sz="1900" dirty="0"/>
              <a:t>). - ISBN 978-5-04-098227-1.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descr="Изображение выглядит как стол, сидит&#10;&#10;Автоматически созданное описание">
            <a:extLst>
              <a:ext uri="{FF2B5EF4-FFF2-40B4-BE49-F238E27FC236}">
                <a16:creationId xmlns:a16="http://schemas.microsoft.com/office/drawing/2014/main" xmlns="" id="{C18DDF7C-9F53-4E5C-B1FE-41BBBC030B24}"/>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5428" r="1505"/>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9EA4382E-D135-4C9A-8AE5-5FDBFBF499B4}"/>
              </a:ext>
            </a:extLst>
          </p:cNvPr>
          <p:cNvSpPr>
            <a:spLocks noGrp="1"/>
          </p:cNvSpPr>
          <p:nvPr>
            <p:ph sz="half" idx="2"/>
          </p:nvPr>
        </p:nvSpPr>
        <p:spPr>
          <a:xfrm>
            <a:off x="4553734" y="2409830"/>
            <a:ext cx="7244566" cy="3787770"/>
          </a:xfrm>
        </p:spPr>
        <p:txBody>
          <a:bodyPr vert="horz" lIns="91440" tIns="45720" rIns="91440" bIns="45720" rtlCol="0">
            <a:normAutofit/>
          </a:bodyPr>
          <a:lstStyle/>
          <a:p>
            <a:r>
              <a:rPr lang="en-US" sz="1700" dirty="0" err="1"/>
              <a:t>Великие</a:t>
            </a:r>
            <a:r>
              <a:rPr lang="en-US" sz="1700" dirty="0"/>
              <a:t> </a:t>
            </a:r>
            <a:r>
              <a:rPr lang="en-US" sz="1700" dirty="0" err="1"/>
              <a:t>писатели</a:t>
            </a:r>
            <a:r>
              <a:rPr lang="en-US" sz="1700" dirty="0"/>
              <a:t> </a:t>
            </a:r>
            <a:r>
              <a:rPr lang="en-US" sz="1700" dirty="0" err="1"/>
              <a:t>создают</a:t>
            </a:r>
            <a:r>
              <a:rPr lang="en-US" sz="1700" dirty="0"/>
              <a:t> </a:t>
            </a:r>
            <a:r>
              <a:rPr lang="en-US" sz="1700" dirty="0" err="1"/>
              <a:t>иммунную</a:t>
            </a:r>
            <a:r>
              <a:rPr lang="en-US" sz="1700" dirty="0"/>
              <a:t> </a:t>
            </a:r>
            <a:r>
              <a:rPr lang="en-US" sz="1700" dirty="0" err="1"/>
              <a:t>систему</a:t>
            </a:r>
            <a:r>
              <a:rPr lang="en-US" sz="1700" dirty="0"/>
              <a:t> </a:t>
            </a:r>
            <a:r>
              <a:rPr lang="en-US" sz="1700" dirty="0" err="1"/>
              <a:t>нашей</a:t>
            </a:r>
            <a:r>
              <a:rPr lang="en-US" sz="1700" dirty="0"/>
              <a:t> </a:t>
            </a:r>
            <a:r>
              <a:rPr lang="en-US" sz="1700" dirty="0" err="1"/>
              <a:t>души</a:t>
            </a:r>
            <a:r>
              <a:rPr lang="en-US" sz="1700" dirty="0"/>
              <a:t>. </a:t>
            </a:r>
            <a:r>
              <a:rPr lang="en-US" sz="1700" dirty="0" err="1"/>
              <a:t>Выражаясь</a:t>
            </a:r>
            <a:r>
              <a:rPr lang="en-US" sz="1700" dirty="0"/>
              <a:t> </a:t>
            </a:r>
            <a:r>
              <a:rPr lang="en-US" sz="1700" dirty="0" err="1"/>
              <a:t>более</a:t>
            </a:r>
            <a:r>
              <a:rPr lang="en-US" sz="1700" dirty="0"/>
              <a:t> </a:t>
            </a:r>
            <a:r>
              <a:rPr lang="en-US" sz="1700" dirty="0" err="1"/>
              <a:t>научно</a:t>
            </a:r>
            <a:r>
              <a:rPr lang="en-US" sz="1700" dirty="0"/>
              <a:t>, </a:t>
            </a:r>
            <a:r>
              <a:rPr lang="en-US" sz="1700" dirty="0" err="1"/>
              <a:t>они</a:t>
            </a:r>
            <a:r>
              <a:rPr lang="en-US" sz="1700" dirty="0"/>
              <a:t> </a:t>
            </a:r>
            <a:r>
              <a:rPr lang="en-US" sz="1700" dirty="0" err="1"/>
              <a:t>создают</a:t>
            </a:r>
            <a:r>
              <a:rPr lang="en-US" sz="1700" dirty="0"/>
              <a:t> </a:t>
            </a:r>
            <a:r>
              <a:rPr lang="en-US" sz="1700" dirty="0" err="1"/>
              <a:t>экзистенциальную</a:t>
            </a:r>
            <a:r>
              <a:rPr lang="en-US" sz="1700" dirty="0"/>
              <a:t> </a:t>
            </a:r>
            <a:r>
              <a:rPr lang="en-US" sz="1700" dirty="0" err="1"/>
              <a:t>защиту</a:t>
            </a:r>
            <a:r>
              <a:rPr lang="en-US" sz="1700" dirty="0"/>
              <a:t> </a:t>
            </a:r>
            <a:r>
              <a:rPr lang="en-US" sz="1700" dirty="0" err="1"/>
              <a:t>человечества</a:t>
            </a:r>
            <a:r>
              <a:rPr lang="en-US" sz="1700" dirty="0"/>
              <a:t>, </a:t>
            </a:r>
            <a:r>
              <a:rPr lang="en-US" sz="1700" dirty="0" err="1"/>
              <a:t>окружают</a:t>
            </a:r>
            <a:r>
              <a:rPr lang="en-US" sz="1700" dirty="0"/>
              <a:t> </a:t>
            </a:r>
            <a:r>
              <a:rPr lang="en-US" sz="1700" dirty="0" err="1"/>
              <a:t>его</a:t>
            </a:r>
            <a:r>
              <a:rPr lang="en-US" sz="1700" dirty="0"/>
              <a:t> </a:t>
            </a:r>
            <a:r>
              <a:rPr lang="en-US" sz="1700" dirty="0" err="1"/>
              <a:t>воображаемой</a:t>
            </a:r>
            <a:r>
              <a:rPr lang="en-US" sz="1700" dirty="0"/>
              <a:t> </a:t>
            </a:r>
            <a:r>
              <a:rPr lang="en-US" sz="1700" dirty="0" err="1"/>
              <a:t>атмосферой</a:t>
            </a:r>
            <a:r>
              <a:rPr lang="en-US" sz="1700" dirty="0"/>
              <a:t>, в </a:t>
            </a:r>
            <a:r>
              <a:rPr lang="en-US" sz="1700" dirty="0" err="1"/>
              <a:t>которой</a:t>
            </a:r>
            <a:r>
              <a:rPr lang="en-US" sz="1700" dirty="0"/>
              <a:t> </a:t>
            </a:r>
            <a:r>
              <a:rPr lang="en-US" sz="1700" dirty="0" err="1"/>
              <a:t>сгорают</a:t>
            </a:r>
            <a:r>
              <a:rPr lang="en-US" sz="1700" dirty="0"/>
              <a:t>, </a:t>
            </a:r>
            <a:r>
              <a:rPr lang="en-US" sz="1700" dirty="0" err="1"/>
              <a:t>не</a:t>
            </a:r>
            <a:r>
              <a:rPr lang="en-US" sz="1700" dirty="0"/>
              <a:t> </a:t>
            </a:r>
            <a:r>
              <a:rPr lang="en-US" sz="1700" dirty="0" err="1"/>
              <a:t>долетая</a:t>
            </a:r>
            <a:r>
              <a:rPr lang="en-US" sz="1700" dirty="0"/>
              <a:t> </a:t>
            </a:r>
            <a:r>
              <a:rPr lang="en-US" sz="1700" dirty="0" err="1"/>
              <a:t>до</a:t>
            </a:r>
            <a:r>
              <a:rPr lang="en-US" sz="1700" dirty="0"/>
              <a:t> </a:t>
            </a:r>
            <a:r>
              <a:rPr lang="en-US" sz="1700" dirty="0" err="1"/>
              <a:t>нашего</a:t>
            </a:r>
            <a:r>
              <a:rPr lang="en-US" sz="1700" dirty="0"/>
              <a:t> </a:t>
            </a:r>
            <a:r>
              <a:rPr lang="en-US" sz="1700" dirty="0" err="1"/>
              <a:t>сердца</a:t>
            </a:r>
            <a:r>
              <a:rPr lang="en-US" sz="1700" dirty="0"/>
              <a:t>, </a:t>
            </a:r>
            <a:r>
              <a:rPr lang="en-US" sz="1700" dirty="0" err="1"/>
              <a:t>метеориты</a:t>
            </a:r>
            <a:r>
              <a:rPr lang="en-US" sz="1700" dirty="0"/>
              <a:t> </a:t>
            </a:r>
            <a:r>
              <a:rPr lang="en-US" sz="1700" dirty="0" err="1"/>
              <a:t>обид</a:t>
            </a:r>
            <a:r>
              <a:rPr lang="en-US" sz="1700" dirty="0"/>
              <a:t> и </a:t>
            </a:r>
            <a:r>
              <a:rPr lang="en-US" sz="1700" dirty="0" err="1"/>
              <a:t>утрат</a:t>
            </a:r>
            <a:r>
              <a:rPr lang="en-US" sz="1700" dirty="0"/>
              <a:t>. </a:t>
            </a:r>
            <a:r>
              <a:rPr lang="en-US" sz="1700" dirty="0" err="1"/>
              <a:t>Александр</a:t>
            </a:r>
            <a:r>
              <a:rPr lang="en-US" sz="1700" dirty="0"/>
              <a:t> </a:t>
            </a:r>
            <a:r>
              <a:rPr lang="en-US" sz="1700" dirty="0" err="1"/>
              <a:t>Мелихов</a:t>
            </a:r>
            <a:r>
              <a:rPr lang="en-US" sz="1700" dirty="0"/>
              <a:t> </a:t>
            </a:r>
            <a:r>
              <a:rPr lang="en-US" sz="1700" dirty="0" err="1"/>
              <a:t>рассуждает</a:t>
            </a:r>
            <a:r>
              <a:rPr lang="en-US" sz="1700" dirty="0"/>
              <a:t> о </a:t>
            </a:r>
            <a:r>
              <a:rPr lang="en-US" sz="1700" dirty="0" err="1"/>
              <a:t>том</a:t>
            </a:r>
            <a:r>
              <a:rPr lang="en-US" sz="1700" dirty="0"/>
              <a:t>, </a:t>
            </a:r>
            <a:r>
              <a:rPr lang="en-US" sz="1700" dirty="0" err="1"/>
              <a:t>какой</a:t>
            </a:r>
            <a:r>
              <a:rPr lang="en-US" sz="1700" dirty="0"/>
              <a:t> </a:t>
            </a:r>
            <a:r>
              <a:rPr lang="en-US" sz="1700" dirty="0" err="1"/>
              <a:t>метод</a:t>
            </a:r>
            <a:r>
              <a:rPr lang="en-US" sz="1700" dirty="0"/>
              <a:t> </a:t>
            </a:r>
            <a:r>
              <a:rPr lang="en-US" sz="1700" dirty="0" err="1"/>
              <a:t>защиты</a:t>
            </a:r>
            <a:r>
              <a:rPr lang="en-US" sz="1700" dirty="0"/>
              <a:t> </a:t>
            </a:r>
            <a:r>
              <a:rPr lang="en-US" sz="1700" dirty="0" err="1"/>
              <a:t>от</a:t>
            </a:r>
            <a:r>
              <a:rPr lang="en-US" sz="1700" dirty="0"/>
              <a:t> </a:t>
            </a:r>
            <a:r>
              <a:rPr lang="en-US" sz="1700" dirty="0" err="1"/>
              <a:t>ужаса</a:t>
            </a:r>
            <a:r>
              <a:rPr lang="en-US" sz="1700" dirty="0"/>
              <a:t> и </a:t>
            </a:r>
            <a:r>
              <a:rPr lang="en-US" sz="1700" dirty="0" err="1"/>
              <a:t>безобразия</a:t>
            </a:r>
            <a:r>
              <a:rPr lang="en-US" sz="1700" dirty="0"/>
              <a:t> </a:t>
            </a:r>
            <a:r>
              <a:rPr lang="en-US" sz="1700" dirty="0" err="1"/>
              <a:t>мира</a:t>
            </a:r>
            <a:r>
              <a:rPr lang="en-US" sz="1700" dirty="0"/>
              <a:t> </a:t>
            </a:r>
            <a:r>
              <a:rPr lang="en-US" sz="1700" dirty="0" err="1"/>
              <a:t>приносит</a:t>
            </a:r>
            <a:r>
              <a:rPr lang="en-US" sz="1700" dirty="0"/>
              <a:t> </a:t>
            </a:r>
            <a:r>
              <a:rPr lang="en-US" sz="1700" dirty="0" err="1"/>
              <a:t>тот</a:t>
            </a:r>
            <a:r>
              <a:rPr lang="en-US" sz="1700" dirty="0"/>
              <a:t> </a:t>
            </a:r>
            <a:r>
              <a:rPr lang="en-US" sz="1700" dirty="0" err="1"/>
              <a:t>или</a:t>
            </a:r>
            <a:r>
              <a:rPr lang="en-US" sz="1700" dirty="0"/>
              <a:t> </a:t>
            </a:r>
            <a:r>
              <a:rPr lang="en-US" sz="1700" dirty="0" err="1"/>
              <a:t>иной</a:t>
            </a:r>
            <a:r>
              <a:rPr lang="en-US" sz="1700" dirty="0"/>
              <a:t> </a:t>
            </a:r>
            <a:r>
              <a:rPr lang="en-US" sz="1700" dirty="0" err="1"/>
              <a:t>писатель</a:t>
            </a:r>
            <a:r>
              <a:rPr lang="en-US" sz="1700" dirty="0"/>
              <a:t>; </a:t>
            </a:r>
            <a:r>
              <a:rPr lang="en-US" sz="1700" dirty="0" err="1"/>
              <a:t>кто</a:t>
            </a:r>
            <a:r>
              <a:rPr lang="en-US" sz="1700" dirty="0"/>
              <a:t> </a:t>
            </a:r>
            <a:r>
              <a:rPr lang="en-US" sz="1700" dirty="0" err="1"/>
              <a:t>из</a:t>
            </a:r>
            <a:r>
              <a:rPr lang="en-US" sz="1700" dirty="0"/>
              <a:t> </a:t>
            </a:r>
            <a:r>
              <a:rPr lang="en-US" sz="1700" dirty="0" err="1"/>
              <a:t>них</a:t>
            </a:r>
            <a:r>
              <a:rPr lang="en-US" sz="1700" dirty="0"/>
              <a:t> </a:t>
            </a:r>
            <a:r>
              <a:rPr lang="en-US" sz="1700" dirty="0" err="1"/>
              <a:t>защищает</a:t>
            </a:r>
            <a:r>
              <a:rPr lang="en-US" sz="1700" dirty="0"/>
              <a:t> </a:t>
            </a:r>
            <a:r>
              <a:rPr lang="en-US" sz="1700" dirty="0" err="1"/>
              <a:t>нас</a:t>
            </a:r>
            <a:r>
              <a:rPr lang="en-US" sz="1700" dirty="0"/>
              <a:t> </a:t>
            </a:r>
            <a:r>
              <a:rPr lang="en-US" sz="1700" dirty="0" err="1"/>
              <a:t>красотой</a:t>
            </a:r>
            <a:r>
              <a:rPr lang="en-US" sz="1700" dirty="0"/>
              <a:t>, </a:t>
            </a:r>
            <a:r>
              <a:rPr lang="en-US" sz="1700" dirty="0" err="1"/>
              <a:t>гордостью</a:t>
            </a:r>
            <a:r>
              <a:rPr lang="en-US" sz="1700" dirty="0"/>
              <a:t>, </a:t>
            </a:r>
            <a:r>
              <a:rPr lang="en-US" sz="1700" dirty="0" err="1"/>
              <a:t>юмором</a:t>
            </a:r>
            <a:r>
              <a:rPr lang="en-US" sz="1700" dirty="0"/>
              <a:t>, </a:t>
            </a:r>
            <a:r>
              <a:rPr lang="en-US" sz="1700" dirty="0" err="1"/>
              <a:t>смирением</a:t>
            </a:r>
            <a:r>
              <a:rPr lang="en-US" sz="1700" dirty="0"/>
              <a:t>, </a:t>
            </a:r>
            <a:r>
              <a:rPr lang="en-US" sz="1700" dirty="0" err="1"/>
              <a:t>светлой</a:t>
            </a:r>
            <a:r>
              <a:rPr lang="en-US" sz="1700" dirty="0"/>
              <a:t> </a:t>
            </a:r>
            <a:r>
              <a:rPr lang="en-US" sz="1700" dirty="0" err="1"/>
              <a:t>грустью</a:t>
            </a:r>
            <a:r>
              <a:rPr lang="en-US" sz="1700" dirty="0"/>
              <a:t>, </a:t>
            </a:r>
            <a:r>
              <a:rPr lang="en-US" sz="1700" dirty="0" err="1"/>
              <a:t>чьей</a:t>
            </a:r>
            <a:r>
              <a:rPr lang="en-US" sz="1700" dirty="0"/>
              <a:t> </a:t>
            </a:r>
            <a:r>
              <a:rPr lang="en-US" sz="1700" dirty="0" err="1"/>
              <a:t>защиты</a:t>
            </a:r>
            <a:r>
              <a:rPr lang="en-US" sz="1700" dirty="0"/>
              <a:t> </a:t>
            </a:r>
            <a:r>
              <a:rPr lang="en-US" sz="1700" dirty="0" err="1"/>
              <a:t>хватает</a:t>
            </a:r>
            <a:r>
              <a:rPr lang="en-US" sz="1700" dirty="0"/>
              <a:t> </a:t>
            </a:r>
            <a:r>
              <a:rPr lang="en-US" sz="1700" dirty="0" err="1"/>
              <a:t>на</a:t>
            </a:r>
            <a:r>
              <a:rPr lang="en-US" sz="1700" dirty="0"/>
              <a:t> </a:t>
            </a:r>
            <a:r>
              <a:rPr lang="en-US" sz="1700" dirty="0" err="1"/>
              <a:t>века</a:t>
            </a:r>
            <a:r>
              <a:rPr lang="en-US" sz="1700" dirty="0"/>
              <a:t>, а </a:t>
            </a:r>
            <a:r>
              <a:rPr lang="en-US" sz="1700" dirty="0" err="1"/>
              <a:t>чьей</a:t>
            </a:r>
            <a:r>
              <a:rPr lang="en-US" sz="1700" dirty="0"/>
              <a:t> - </a:t>
            </a:r>
            <a:r>
              <a:rPr lang="en-US" sz="1700" dirty="0" err="1"/>
              <a:t>лишь</a:t>
            </a:r>
            <a:r>
              <a:rPr lang="en-US" sz="1700" dirty="0"/>
              <a:t> </a:t>
            </a:r>
            <a:r>
              <a:rPr lang="en-US" sz="1700" dirty="0" err="1"/>
              <a:t>на</a:t>
            </a:r>
            <a:r>
              <a:rPr lang="en-US" sz="1700" dirty="0"/>
              <a:t> </a:t>
            </a:r>
            <a:r>
              <a:rPr lang="en-US" sz="1700" dirty="0" err="1"/>
              <a:t>одно</a:t>
            </a:r>
            <a:r>
              <a:rPr lang="en-US" sz="1700" dirty="0"/>
              <a:t> </a:t>
            </a:r>
            <a:r>
              <a:rPr lang="en-US" sz="1700" dirty="0" err="1"/>
              <a:t>поколение</a:t>
            </a:r>
            <a:r>
              <a:rPr lang="en-US" sz="1700" dirty="0"/>
              <a:t> </a:t>
            </a:r>
            <a:r>
              <a:rPr lang="en-US" sz="1700" dirty="0" err="1"/>
              <a:t>или</a:t>
            </a:r>
            <a:r>
              <a:rPr lang="en-US" sz="1700" dirty="0"/>
              <a:t> </a:t>
            </a:r>
            <a:r>
              <a:rPr lang="en-US" sz="1700" dirty="0" err="1"/>
              <a:t>даже</a:t>
            </a:r>
            <a:r>
              <a:rPr lang="en-US" sz="1700" dirty="0"/>
              <a:t> </a:t>
            </a:r>
            <a:r>
              <a:rPr lang="en-US" sz="1700" dirty="0" err="1"/>
              <a:t>на</a:t>
            </a:r>
            <a:r>
              <a:rPr lang="en-US" sz="1700" dirty="0"/>
              <a:t> </a:t>
            </a:r>
            <a:r>
              <a:rPr lang="en-US" sz="1700" dirty="0" err="1"/>
              <a:t>один</a:t>
            </a:r>
            <a:r>
              <a:rPr lang="en-US" sz="1700" dirty="0"/>
              <a:t> </a:t>
            </a:r>
            <a:r>
              <a:rPr lang="en-US" sz="1700" dirty="0" err="1"/>
              <a:t>сезон</a:t>
            </a:r>
            <a:r>
              <a:rPr lang="en-US" sz="1700" dirty="0"/>
              <a:t>.</a:t>
            </a:r>
          </a:p>
          <a:p>
            <a:r>
              <a:rPr lang="en-US" sz="1700" dirty="0" err="1"/>
              <a:t>Экземпляры</a:t>
            </a:r>
            <a:endParaRPr lang="en-US" sz="1700" dirty="0"/>
          </a:p>
          <a:p>
            <a:r>
              <a:rPr lang="en-US" sz="1700" dirty="0"/>
              <a:t>ЦБ (1), Ф1 (1), Ф2 (1), Ф3 (1), Ф4 (1), Ф5 (1), Ф7 (1), Ф8 (1), Ф12 (1), Ф13 (1), Ф14 (1), Ф15 (1), Ф17 (1), Ф18 (1), Ф19 (1), Ф20 (1), Ф21 (1), Ф22 (1), Ф23 (1), Ф24 (1), ПВ (1), Ф25 (1), Ф26 (1), Ф28 (1), Ф30 (1)</a:t>
            </a:r>
          </a:p>
          <a:p>
            <a:endParaRPr lang="en-US" sz="1700" dirty="0"/>
          </a:p>
        </p:txBody>
      </p:sp>
    </p:spTree>
    <p:extLst>
      <p:ext uri="{BB962C8B-B14F-4D97-AF65-F5344CB8AC3E}">
        <p14:creationId xmlns:p14="http://schemas.microsoft.com/office/powerpoint/2010/main" xmlns="" val="1056189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6DE1B38-CB7F-486C-AEB8-E1961463742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4613"/>
            <a:ext cx="12192000" cy="70826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934F6D8B-61AD-4DFD-A5D2-46B4368697C3}"/>
              </a:ext>
            </a:extLst>
          </p:cNvPr>
          <p:cNvSpPr txBox="1"/>
          <p:nvPr/>
        </p:nvSpPr>
        <p:spPr>
          <a:xfrm>
            <a:off x="-749300" y="800100"/>
            <a:ext cx="13347700" cy="2784737"/>
          </a:xfrm>
          <a:prstGeom prst="rect">
            <a:avLst/>
          </a:prstGeom>
          <a:noFill/>
        </p:spPr>
        <p:txBody>
          <a:bodyPr wrap="square" rtlCol="0">
            <a:spAutoFit/>
          </a:bodyPr>
          <a:lstStyle/>
          <a:p>
            <a:pPr algn="ctr"/>
            <a:endParaRPr lang="ru-RU" sz="3600" b="1" i="1" dirty="0">
              <a:solidFill>
                <a:srgbClr val="FF0000"/>
              </a:solidFill>
            </a:endParaRPr>
          </a:p>
          <a:p>
            <a:endParaRPr lang="ru-RU" dirty="0"/>
          </a:p>
          <a:p>
            <a:endParaRPr lang="ru-RU" dirty="0"/>
          </a:p>
          <a:p>
            <a:r>
              <a:rPr lang="ru-RU" dirty="0"/>
              <a:t>                                                                                                       Адреса библиотек смотрите:</a:t>
            </a:r>
          </a:p>
          <a:p>
            <a:endParaRPr lang="ru-RU" dirty="0"/>
          </a:p>
          <a:p>
            <a:pPr>
              <a:lnSpc>
                <a:spcPct val="200000"/>
              </a:lnSpc>
            </a:pPr>
            <a:r>
              <a:rPr lang="ru-RU" dirty="0"/>
              <a:t>                                                                        на сайте МУК «ЦБС г. Подольска» </a:t>
            </a:r>
            <a:r>
              <a:rPr lang="en-US" dirty="0">
                <a:hlinkClick r:id="rId3"/>
              </a:rPr>
              <a:t>http://cbspodolsk.ru/</a:t>
            </a:r>
            <a:r>
              <a:rPr lang="ru-RU" dirty="0"/>
              <a:t> </a:t>
            </a:r>
          </a:p>
          <a:p>
            <a:pPr>
              <a:lnSpc>
                <a:spcPct val="200000"/>
              </a:lnSpc>
            </a:pPr>
            <a:r>
              <a:rPr lang="ru-RU" dirty="0"/>
              <a:t>                                                                       Библиотеки города Подольска /</a:t>
            </a:r>
            <a:r>
              <a:rPr lang="ru-RU" dirty="0" err="1"/>
              <a:t>ВКонтакте</a:t>
            </a:r>
            <a:r>
              <a:rPr lang="ru-RU" dirty="0"/>
              <a:t>  </a:t>
            </a:r>
            <a:r>
              <a:rPr lang="en-US" dirty="0">
                <a:hlinkClick r:id="rId4"/>
              </a:rPr>
              <a:t>https://vk.com/biblioteki_podolska</a:t>
            </a:r>
            <a:r>
              <a:rPr lang="ru-RU" dirty="0"/>
              <a:t>        </a:t>
            </a:r>
          </a:p>
        </p:txBody>
      </p:sp>
      <p:sp>
        <p:nvSpPr>
          <p:cNvPr id="2" name="TextBox 1">
            <a:extLst>
              <a:ext uri="{FF2B5EF4-FFF2-40B4-BE49-F238E27FC236}">
                <a16:creationId xmlns:a16="http://schemas.microsoft.com/office/drawing/2014/main" xmlns="" id="{F1BA719D-4446-47A6-A002-1A9E2F87F2BB}"/>
              </a:ext>
            </a:extLst>
          </p:cNvPr>
          <p:cNvSpPr txBox="1"/>
          <p:nvPr/>
        </p:nvSpPr>
        <p:spPr>
          <a:xfrm>
            <a:off x="5270499" y="5054600"/>
            <a:ext cx="6921501" cy="1754326"/>
          </a:xfrm>
          <a:prstGeom prst="rect">
            <a:avLst/>
          </a:prstGeom>
          <a:noFill/>
        </p:spPr>
        <p:txBody>
          <a:bodyPr wrap="square" rtlCol="0">
            <a:spAutoFit/>
          </a:bodyPr>
          <a:lstStyle/>
          <a:p>
            <a:r>
              <a:rPr lang="ru-RU" dirty="0"/>
              <a:t>                                                            </a:t>
            </a:r>
          </a:p>
          <a:p>
            <a:endParaRPr lang="ru-RU" dirty="0"/>
          </a:p>
          <a:p>
            <a:pPr>
              <a:lnSpc>
                <a:spcPct val="150000"/>
              </a:lnSpc>
            </a:pPr>
            <a:r>
              <a:rPr lang="ru-RU" i="1" dirty="0"/>
              <a:t>                             Составитель:  О. Б. Большакова,   </a:t>
            </a:r>
          </a:p>
          <a:p>
            <a:pPr>
              <a:lnSpc>
                <a:spcPct val="150000"/>
              </a:lnSpc>
            </a:pPr>
            <a:r>
              <a:rPr lang="ru-RU" dirty="0"/>
              <a:t>                                                           </a:t>
            </a:r>
            <a:r>
              <a:rPr lang="ru-RU" i="1" dirty="0"/>
              <a:t>зав. ИБО МУК «ЦБС г. Подольска».</a:t>
            </a:r>
          </a:p>
          <a:p>
            <a:r>
              <a:rPr lang="ru-RU" i="1" dirty="0"/>
              <a:t>                                                        </a:t>
            </a:r>
          </a:p>
        </p:txBody>
      </p:sp>
    </p:spTree>
    <p:extLst>
      <p:ext uri="{BB962C8B-B14F-4D97-AF65-F5344CB8AC3E}">
        <p14:creationId xmlns:p14="http://schemas.microsoft.com/office/powerpoint/2010/main" xmlns="" val="264457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4809081-E16B-463F-9B50-971AE7A7A68B}"/>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2200" b="1"/>
              <a:t>Веркин, Э. Н. </a:t>
            </a:r>
            <a:r>
              <a:rPr lang="en-US" sz="2200"/>
              <a:t/>
            </a:r>
            <a:br>
              <a:rPr lang="en-US" sz="2200"/>
            </a:br>
            <a:r>
              <a:rPr lang="en-US" sz="2200"/>
              <a:t>    Чудовище с улицы Розы : [16+] / Э. Н. Веркин. - Москва : Эксмо, 2020. - 416 с. - ISBN 978-5-04-108908-5. - Текст : непосредственный.</a:t>
            </a:r>
            <a:br>
              <a:rPr lang="en-US" sz="2200"/>
            </a:br>
            <a:endParaRPr lang="en-US" sz="220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821CF2E9-3305-48FB-A98B-3034EE5EF9A9}"/>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834" r="2802"/>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20B844B2-6C32-488A-AA18-67DE89472122}"/>
              </a:ext>
            </a:extLst>
          </p:cNvPr>
          <p:cNvSpPr>
            <a:spLocks noGrp="1"/>
          </p:cNvSpPr>
          <p:nvPr>
            <p:ph sz="half" idx="2"/>
          </p:nvPr>
        </p:nvSpPr>
        <p:spPr>
          <a:xfrm>
            <a:off x="4553734" y="2409830"/>
            <a:ext cx="6798539" cy="3705217"/>
          </a:xfrm>
        </p:spPr>
        <p:txBody>
          <a:bodyPr vert="horz" lIns="91440" tIns="45720" rIns="91440" bIns="45720" rtlCol="0">
            <a:normAutofit/>
          </a:bodyPr>
          <a:lstStyle/>
          <a:p>
            <a:r>
              <a:rPr lang="en-US" sz="1600"/>
              <a:t>Семён живёт в приёмной семье. И это его первый настоящий Дом. Семёна приняли очень хорошо, выделили отдельную комнату на втором этаже просторного загородного дома. Он стал звать приёмных родителей Ма и Па и подружился с их единственной дочерью - Ли. Ма и Папа разрешили Семёну забрать с собой из приюта огромного пса по кличке Бакс. Как же всё хорошо складывалось. Пока не появилась Римма, дальняя родственница, оставшаяся сиротой в результате жуткой автомобильной катастрофы. Она вроде бы ровесница Семёна, тихая и всех стесняется... Но что если это не обычная девчонка, а нечто, таящее в себе вечное зло, спасения от которого нет?</a:t>
            </a:r>
          </a:p>
          <a:p>
            <a:r>
              <a:rPr lang="en-US" sz="1600"/>
              <a:t>Экземпляры</a:t>
            </a:r>
          </a:p>
          <a:p>
            <a:r>
              <a:rPr lang="en-US" sz="1600"/>
              <a:t>ЦБ (1), ЦДБ (1), Ф1 (1), Ф2 (1), Ф3 (1), Ф5 (1), Ф7 (1), Ф8 (1), Ф11 (1), Ф12 (1), Ф13 (1), Ф14 (1), Ф15 (1), Ф17 (1), Ф18 (1), Ф19 (1), Ф20 (1), Ф21 (1), Ф23 (1), Ф24 (1), Ф25 (1), Ф26 (1), Ф27 (1), Ф28 (1), Ф30 (1)</a:t>
            </a:r>
          </a:p>
          <a:p>
            <a:endParaRPr lang="en-US" sz="1600"/>
          </a:p>
        </p:txBody>
      </p:sp>
    </p:spTree>
    <p:extLst>
      <p:ext uri="{BB962C8B-B14F-4D97-AF65-F5344CB8AC3E}">
        <p14:creationId xmlns:p14="http://schemas.microsoft.com/office/powerpoint/2010/main" xmlns="" val="20751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F5386D4-0013-4003-923D-C84E771AF5B2}"/>
              </a:ext>
            </a:extLst>
          </p:cNvPr>
          <p:cNvSpPr>
            <a:spLocks noGrp="1"/>
          </p:cNvSpPr>
          <p:nvPr>
            <p:ph type="title"/>
          </p:nvPr>
        </p:nvSpPr>
        <p:spPr>
          <a:xfrm>
            <a:off x="4553733" y="548464"/>
            <a:ext cx="6798541" cy="1675623"/>
          </a:xfrm>
        </p:spPr>
        <p:txBody>
          <a:bodyPr vert="horz" lIns="91440" tIns="45720" rIns="91440" bIns="45720" rtlCol="0" anchor="b">
            <a:normAutofit fontScale="90000"/>
          </a:bodyPr>
          <a:lstStyle/>
          <a:p>
            <a:r>
              <a:rPr lang="en-US" sz="2200" b="1"/>
              <a:t>Винн Скотч, Э. </a:t>
            </a:r>
            <a:r>
              <a:rPr lang="en-US" sz="2200"/>
              <a:t/>
            </a:r>
            <a:br>
              <a:rPr lang="en-US" sz="2200"/>
            </a:br>
            <a:r>
              <a:rPr lang="en-US" sz="2200"/>
              <a:t>    Цена удачи : [роман : 16+] / Э. Винн Скотч ; пер. с англ. А. Смирновой. - Москва : Изд-во "Э", 2018. - 320 с. - ISBN 978-5-04-092963-4. - Текст : непосредственный.</a:t>
            </a:r>
            <a:br>
              <a:rPr lang="en-US" sz="2200"/>
            </a:br>
            <a:endParaRPr lang="en-US" sz="2200"/>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xmlns="" id="{C6EECEC7-C752-4CC2-AFE5-173E69C57E0A}"/>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4908" r="2025"/>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3D2BA440-7BD6-411F-A9E4-D05CB1274B2B}"/>
              </a:ext>
            </a:extLst>
          </p:cNvPr>
          <p:cNvSpPr>
            <a:spLocks noGrp="1"/>
          </p:cNvSpPr>
          <p:nvPr>
            <p:ph sz="half" idx="2"/>
          </p:nvPr>
        </p:nvSpPr>
        <p:spPr>
          <a:xfrm>
            <a:off x="4553734" y="2057400"/>
            <a:ext cx="7320766" cy="4381500"/>
          </a:xfrm>
        </p:spPr>
        <p:txBody>
          <a:bodyPr vert="horz" lIns="91440" tIns="45720" rIns="91440" bIns="45720" rtlCol="0">
            <a:normAutofit fontScale="92500"/>
          </a:bodyPr>
          <a:lstStyle/>
          <a:p>
            <a:r>
              <a:rPr lang="en-US" sz="1400" dirty="0" err="1"/>
              <a:t>Есть</a:t>
            </a:r>
            <a:r>
              <a:rPr lang="en-US" sz="1400" dirty="0"/>
              <a:t> </a:t>
            </a:r>
            <a:r>
              <a:rPr lang="en-US" sz="1400" dirty="0" err="1"/>
              <a:t>женщины</a:t>
            </a:r>
            <a:r>
              <a:rPr lang="en-US" sz="1400" dirty="0"/>
              <a:t> </a:t>
            </a:r>
            <a:r>
              <a:rPr lang="en-US" sz="1400" dirty="0" err="1"/>
              <a:t>настолько</a:t>
            </a:r>
            <a:r>
              <a:rPr lang="en-US" sz="1400" dirty="0"/>
              <a:t> </a:t>
            </a:r>
            <a:r>
              <a:rPr lang="en-US" sz="1400" dirty="0" err="1"/>
              <a:t>успешные</a:t>
            </a:r>
            <a:r>
              <a:rPr lang="en-US" sz="1400" dirty="0"/>
              <a:t>, </a:t>
            </a:r>
            <a:r>
              <a:rPr lang="en-US" sz="1400" dirty="0" err="1"/>
              <a:t>что</a:t>
            </a:r>
            <a:r>
              <a:rPr lang="en-US" sz="1400" dirty="0"/>
              <a:t>, </a:t>
            </a:r>
            <a:r>
              <a:rPr lang="en-US" sz="1400" dirty="0" err="1"/>
              <a:t>кажется</a:t>
            </a:r>
            <a:r>
              <a:rPr lang="en-US" sz="1400" dirty="0"/>
              <a:t>, </a:t>
            </a:r>
            <a:r>
              <a:rPr lang="en-US" sz="1400" dirty="0" err="1"/>
              <a:t>любые</a:t>
            </a:r>
            <a:r>
              <a:rPr lang="en-US" sz="1400" dirty="0"/>
              <a:t> </a:t>
            </a:r>
            <a:r>
              <a:rPr lang="en-US" sz="1400" dirty="0" err="1"/>
              <a:t>беды</a:t>
            </a:r>
            <a:r>
              <a:rPr lang="en-US" sz="1400" dirty="0"/>
              <a:t> </a:t>
            </a:r>
            <a:r>
              <a:rPr lang="en-US" sz="1400" dirty="0" err="1"/>
              <a:t>будут</a:t>
            </a:r>
            <a:r>
              <a:rPr lang="en-US" sz="1400" dirty="0"/>
              <a:t> </a:t>
            </a:r>
            <a:r>
              <a:rPr lang="en-US" sz="1400" dirty="0" err="1"/>
              <a:t>обходить</a:t>
            </a:r>
            <a:r>
              <a:rPr lang="en-US" sz="1400" dirty="0"/>
              <a:t> </a:t>
            </a:r>
            <a:r>
              <a:rPr lang="en-US" sz="1400" dirty="0" err="1"/>
              <a:t>их</a:t>
            </a:r>
            <a:r>
              <a:rPr lang="en-US" sz="1400" dirty="0"/>
              <a:t> </a:t>
            </a:r>
            <a:r>
              <a:rPr lang="en-US" sz="1400" dirty="0" err="1"/>
              <a:t>стороной</a:t>
            </a:r>
            <a:r>
              <a:rPr lang="en-US" sz="1400" dirty="0"/>
              <a:t>. </a:t>
            </a:r>
          </a:p>
          <a:p>
            <a:r>
              <a:rPr lang="en-US" sz="1400" dirty="0" err="1"/>
              <a:t>Натали</a:t>
            </a:r>
            <a:r>
              <a:rPr lang="en-US" sz="1400" dirty="0"/>
              <a:t> </a:t>
            </a:r>
            <a:r>
              <a:rPr lang="en-US" sz="1400" dirty="0" err="1"/>
              <a:t>Миллер</a:t>
            </a:r>
            <a:r>
              <a:rPr lang="en-US" sz="1400" dirty="0"/>
              <a:t> </a:t>
            </a:r>
            <a:r>
              <a:rPr lang="en-US" sz="1400" dirty="0" err="1"/>
              <a:t>была</a:t>
            </a:r>
            <a:r>
              <a:rPr lang="en-US" sz="1400" dirty="0"/>
              <a:t> </a:t>
            </a:r>
            <a:r>
              <a:rPr lang="en-US" sz="1400" dirty="0" err="1"/>
              <a:t>именно</a:t>
            </a:r>
            <a:r>
              <a:rPr lang="en-US" sz="1400" dirty="0"/>
              <a:t> </a:t>
            </a:r>
            <a:r>
              <a:rPr lang="en-US" sz="1400" dirty="0" err="1"/>
              <a:t>такой</a:t>
            </a:r>
            <a:r>
              <a:rPr lang="en-US" sz="1400" dirty="0"/>
              <a:t> </a:t>
            </a:r>
            <a:r>
              <a:rPr lang="en-US" sz="1400" dirty="0" err="1"/>
              <a:t>женщиной</a:t>
            </a:r>
            <a:r>
              <a:rPr lang="en-US" sz="1400" dirty="0"/>
              <a:t> - </a:t>
            </a:r>
            <a:r>
              <a:rPr lang="en-US" sz="1400" dirty="0" err="1"/>
              <a:t>судите</a:t>
            </a:r>
            <a:r>
              <a:rPr lang="en-US" sz="1400" dirty="0"/>
              <a:t> </a:t>
            </a:r>
            <a:r>
              <a:rPr lang="en-US" sz="1400" dirty="0" err="1"/>
              <a:t>сами</a:t>
            </a:r>
            <a:r>
              <a:rPr lang="en-US" sz="1400" dirty="0"/>
              <a:t>: </a:t>
            </a:r>
            <a:r>
              <a:rPr lang="en-US" sz="1400" dirty="0" err="1"/>
              <a:t>тридцать</a:t>
            </a:r>
            <a:r>
              <a:rPr lang="en-US" sz="1400" dirty="0"/>
              <a:t> </a:t>
            </a:r>
            <a:r>
              <a:rPr lang="en-US" sz="1400" dirty="0" err="1"/>
              <a:t>лет</a:t>
            </a:r>
            <a:r>
              <a:rPr lang="en-US" sz="1400" dirty="0"/>
              <a:t>, </a:t>
            </a:r>
            <a:r>
              <a:rPr lang="en-US" sz="1400" dirty="0" err="1"/>
              <a:t>помощник</a:t>
            </a:r>
            <a:r>
              <a:rPr lang="en-US" sz="1400" dirty="0"/>
              <a:t> </a:t>
            </a:r>
            <a:r>
              <a:rPr lang="en-US" sz="1400" dirty="0" err="1"/>
              <a:t>сенатора</a:t>
            </a:r>
            <a:r>
              <a:rPr lang="en-US" sz="1400" dirty="0"/>
              <a:t>, </a:t>
            </a:r>
            <a:r>
              <a:rPr lang="en-US" sz="1400" dirty="0" err="1"/>
              <a:t>безупречная</a:t>
            </a:r>
            <a:r>
              <a:rPr lang="en-US" sz="1400" dirty="0"/>
              <a:t> </a:t>
            </a:r>
            <a:r>
              <a:rPr lang="en-US" sz="1400" dirty="0" err="1"/>
              <a:t>внешность</a:t>
            </a:r>
            <a:r>
              <a:rPr lang="en-US" sz="1400" dirty="0"/>
              <a:t> и </a:t>
            </a:r>
            <a:r>
              <a:rPr lang="en-US" sz="1400" dirty="0" err="1"/>
              <a:t>сильный</a:t>
            </a:r>
            <a:r>
              <a:rPr lang="en-US" sz="1400" dirty="0"/>
              <a:t> </a:t>
            </a:r>
            <a:r>
              <a:rPr lang="en-US" sz="1400" dirty="0" err="1"/>
              <a:t>характер</a:t>
            </a:r>
            <a:r>
              <a:rPr lang="en-US" sz="1400" dirty="0"/>
              <a:t>.</a:t>
            </a:r>
          </a:p>
          <a:p>
            <a:r>
              <a:rPr lang="en-US" sz="1400" dirty="0" err="1"/>
              <a:t>Ее</a:t>
            </a:r>
            <a:r>
              <a:rPr lang="en-US" sz="1400" dirty="0"/>
              <a:t> </a:t>
            </a:r>
            <a:r>
              <a:rPr lang="en-US" sz="1400" dirty="0" err="1"/>
              <a:t>жизнь</a:t>
            </a:r>
            <a:r>
              <a:rPr lang="en-US" sz="1400" dirty="0"/>
              <a:t> </a:t>
            </a:r>
            <a:r>
              <a:rPr lang="en-US" sz="1400" dirty="0" err="1"/>
              <a:t>меняется</a:t>
            </a:r>
            <a:r>
              <a:rPr lang="en-US" sz="1400" dirty="0"/>
              <a:t> </a:t>
            </a:r>
            <a:r>
              <a:rPr lang="en-US" sz="1400" dirty="0" err="1"/>
              <a:t>всего</a:t>
            </a:r>
            <a:r>
              <a:rPr lang="en-US" sz="1400" dirty="0"/>
              <a:t> </a:t>
            </a:r>
            <a:r>
              <a:rPr lang="en-US" sz="1400" dirty="0" err="1"/>
              <a:t>за</a:t>
            </a:r>
            <a:r>
              <a:rPr lang="en-US" sz="1400" dirty="0"/>
              <a:t> </a:t>
            </a:r>
            <a:r>
              <a:rPr lang="en-US" sz="1400" dirty="0" err="1"/>
              <a:t>один</a:t>
            </a:r>
            <a:r>
              <a:rPr lang="en-US" sz="1400" dirty="0"/>
              <a:t> </a:t>
            </a:r>
            <a:r>
              <a:rPr lang="en-US" sz="1400" dirty="0" err="1"/>
              <a:t>день</a:t>
            </a:r>
            <a:r>
              <a:rPr lang="en-US" sz="1400" dirty="0"/>
              <a:t>, </a:t>
            </a:r>
            <a:r>
              <a:rPr lang="en-US" sz="1400" dirty="0" err="1"/>
              <a:t>когда</a:t>
            </a:r>
            <a:r>
              <a:rPr lang="en-US" sz="1400" dirty="0"/>
              <a:t> </a:t>
            </a:r>
            <a:r>
              <a:rPr lang="en-US" sz="1400" dirty="0" err="1"/>
              <a:t>ей</a:t>
            </a:r>
            <a:r>
              <a:rPr lang="en-US" sz="1400" dirty="0"/>
              <a:t> </a:t>
            </a:r>
            <a:r>
              <a:rPr lang="en-US" sz="1400" dirty="0" err="1"/>
              <a:t>ставят</a:t>
            </a:r>
            <a:r>
              <a:rPr lang="en-US" sz="1400" dirty="0"/>
              <a:t> </a:t>
            </a:r>
            <a:r>
              <a:rPr lang="en-US" sz="1400" dirty="0" err="1"/>
              <a:t>смертельный</a:t>
            </a:r>
            <a:r>
              <a:rPr lang="en-US" sz="1400" dirty="0"/>
              <a:t> </a:t>
            </a:r>
            <a:r>
              <a:rPr lang="en-US" sz="1400" dirty="0" err="1"/>
              <a:t>диагноз</a:t>
            </a:r>
            <a:r>
              <a:rPr lang="en-US" sz="1400" dirty="0"/>
              <a:t>.</a:t>
            </a:r>
          </a:p>
          <a:p>
            <a:r>
              <a:rPr lang="en-US" sz="1400" dirty="0" err="1"/>
              <a:t>От</a:t>
            </a:r>
            <a:r>
              <a:rPr lang="en-US" sz="1400" dirty="0"/>
              <a:t> </a:t>
            </a:r>
            <a:r>
              <a:rPr lang="en-US" sz="1400" dirty="0" err="1"/>
              <a:t>Натали</a:t>
            </a:r>
            <a:r>
              <a:rPr lang="en-US" sz="1400" dirty="0"/>
              <a:t> </a:t>
            </a:r>
            <a:r>
              <a:rPr lang="en-US" sz="1400" dirty="0" err="1"/>
              <a:t>уходит</a:t>
            </a:r>
            <a:r>
              <a:rPr lang="en-US" sz="1400" dirty="0"/>
              <a:t> </a:t>
            </a:r>
            <a:r>
              <a:rPr lang="en-US" sz="1400" dirty="0" err="1"/>
              <a:t>жених</a:t>
            </a:r>
            <a:r>
              <a:rPr lang="en-US" sz="1400" dirty="0"/>
              <a:t>, </a:t>
            </a:r>
            <a:r>
              <a:rPr lang="en-US" sz="1400" dirty="0" err="1"/>
              <a:t>начинаются</a:t>
            </a:r>
            <a:r>
              <a:rPr lang="en-US" sz="1400" dirty="0"/>
              <a:t> </a:t>
            </a:r>
            <a:r>
              <a:rPr lang="en-US" sz="1400" dirty="0" err="1"/>
              <a:t>проблемы</a:t>
            </a:r>
            <a:r>
              <a:rPr lang="en-US" sz="1400" dirty="0"/>
              <a:t> </a:t>
            </a:r>
            <a:r>
              <a:rPr lang="en-US" sz="1400" dirty="0" err="1"/>
              <a:t>на</a:t>
            </a:r>
            <a:r>
              <a:rPr lang="en-US" sz="1400" dirty="0"/>
              <a:t> </a:t>
            </a:r>
            <a:r>
              <a:rPr lang="en-US" sz="1400" dirty="0" err="1"/>
              <a:t>работе</a:t>
            </a:r>
            <a:r>
              <a:rPr lang="en-US" sz="1400" dirty="0"/>
              <a:t>. </a:t>
            </a:r>
            <a:r>
              <a:rPr lang="en-US" sz="1400" dirty="0" err="1"/>
              <a:t>Вскоре</a:t>
            </a:r>
            <a:r>
              <a:rPr lang="en-US" sz="1400" dirty="0"/>
              <a:t> </a:t>
            </a:r>
            <a:r>
              <a:rPr lang="en-US" sz="1400" dirty="0" err="1"/>
              <a:t>она</a:t>
            </a:r>
            <a:r>
              <a:rPr lang="en-US" sz="1400" dirty="0"/>
              <a:t> </a:t>
            </a:r>
            <a:r>
              <a:rPr lang="en-US" sz="1400" dirty="0" err="1"/>
              <a:t>остается</a:t>
            </a:r>
            <a:r>
              <a:rPr lang="en-US" sz="1400" dirty="0"/>
              <a:t> </a:t>
            </a:r>
            <a:r>
              <a:rPr lang="en-US" sz="1400" dirty="0" err="1"/>
              <a:t>наедине</a:t>
            </a:r>
            <a:r>
              <a:rPr lang="en-US" sz="1400" dirty="0"/>
              <a:t> </a:t>
            </a:r>
            <a:r>
              <a:rPr lang="en-US" sz="1400" dirty="0" err="1"/>
              <a:t>со</a:t>
            </a:r>
            <a:r>
              <a:rPr lang="en-US" sz="1400" dirty="0"/>
              <a:t> </a:t>
            </a:r>
            <a:r>
              <a:rPr lang="en-US" sz="1400" dirty="0" err="1"/>
              <a:t>своим</a:t>
            </a:r>
            <a:r>
              <a:rPr lang="en-US" sz="1400" dirty="0"/>
              <a:t> </a:t>
            </a:r>
            <a:r>
              <a:rPr lang="en-US" sz="1400" dirty="0" err="1"/>
              <a:t>горем</a:t>
            </a:r>
            <a:r>
              <a:rPr lang="en-US" sz="1400" dirty="0"/>
              <a:t> и </a:t>
            </a:r>
            <a:r>
              <a:rPr lang="en-US" sz="1400" dirty="0" err="1"/>
              <a:t>ее</a:t>
            </a:r>
            <a:r>
              <a:rPr lang="en-US" sz="1400" dirty="0"/>
              <a:t> </a:t>
            </a:r>
            <a:r>
              <a:rPr lang="en-US" sz="1400" dirty="0" err="1"/>
              <a:t>жизнь</a:t>
            </a:r>
            <a:r>
              <a:rPr lang="en-US" sz="1400" dirty="0"/>
              <a:t> </a:t>
            </a:r>
            <a:r>
              <a:rPr lang="en-US" sz="1400" dirty="0" err="1"/>
              <a:t>становится</a:t>
            </a:r>
            <a:r>
              <a:rPr lang="en-US" sz="1400" dirty="0"/>
              <a:t> </a:t>
            </a:r>
            <a:r>
              <a:rPr lang="en-US" sz="1400" dirty="0" err="1"/>
              <a:t>такой</a:t>
            </a:r>
            <a:r>
              <a:rPr lang="en-US" sz="1400" dirty="0"/>
              <a:t> </a:t>
            </a:r>
            <a:r>
              <a:rPr lang="en-US" sz="1400" dirty="0" err="1"/>
              <a:t>же</a:t>
            </a:r>
            <a:r>
              <a:rPr lang="en-US" sz="1400" dirty="0"/>
              <a:t>, </a:t>
            </a:r>
            <a:r>
              <a:rPr lang="en-US" sz="1400" dirty="0" err="1"/>
              <a:t>как</a:t>
            </a:r>
            <a:r>
              <a:rPr lang="en-US" sz="1400" dirty="0"/>
              <a:t> у </a:t>
            </a:r>
            <a:r>
              <a:rPr lang="en-US" sz="1400" dirty="0" err="1"/>
              <a:t>большинства</a:t>
            </a:r>
            <a:r>
              <a:rPr lang="en-US" sz="1400" dirty="0"/>
              <a:t> </a:t>
            </a:r>
            <a:r>
              <a:rPr lang="en-US" sz="1400" dirty="0" err="1"/>
              <a:t>обычных</a:t>
            </a:r>
            <a:r>
              <a:rPr lang="en-US" sz="1400" dirty="0"/>
              <a:t> </a:t>
            </a:r>
            <a:r>
              <a:rPr lang="en-US" sz="1400" dirty="0" err="1"/>
              <a:t>людей</a:t>
            </a:r>
            <a:r>
              <a:rPr lang="en-US" sz="1400" dirty="0"/>
              <a:t>: </a:t>
            </a:r>
            <a:r>
              <a:rPr lang="en-US" sz="1400" dirty="0" err="1"/>
              <a:t>унылые</a:t>
            </a:r>
            <a:r>
              <a:rPr lang="en-US" sz="1400" dirty="0"/>
              <a:t> </a:t>
            </a:r>
            <a:r>
              <a:rPr lang="en-US" sz="1400" dirty="0" err="1"/>
              <a:t>будни</a:t>
            </a:r>
            <a:r>
              <a:rPr lang="en-US" sz="1400" dirty="0"/>
              <a:t>, </a:t>
            </a:r>
            <a:r>
              <a:rPr lang="en-US" sz="1400" dirty="0" err="1"/>
              <a:t>которые</a:t>
            </a:r>
            <a:r>
              <a:rPr lang="en-US" sz="1400" dirty="0"/>
              <a:t> </a:t>
            </a:r>
            <a:r>
              <a:rPr lang="en-US" sz="1400" dirty="0" err="1"/>
              <a:t>скрашивают</a:t>
            </a:r>
            <a:r>
              <a:rPr lang="en-US" sz="1400" dirty="0"/>
              <a:t> </a:t>
            </a:r>
            <a:r>
              <a:rPr lang="en-US" sz="1400" dirty="0" err="1"/>
              <a:t>лишь</a:t>
            </a:r>
            <a:r>
              <a:rPr lang="en-US" sz="1400" dirty="0"/>
              <a:t> </a:t>
            </a:r>
            <a:r>
              <a:rPr lang="en-US" sz="1400" dirty="0" err="1"/>
              <a:t>просмотр</a:t>
            </a:r>
            <a:r>
              <a:rPr lang="en-US" sz="1400" dirty="0"/>
              <a:t> </a:t>
            </a:r>
            <a:r>
              <a:rPr lang="en-US" sz="1400" dirty="0" err="1"/>
              <a:t>телевизора</a:t>
            </a:r>
            <a:r>
              <a:rPr lang="en-US" sz="1400" dirty="0"/>
              <a:t> и </a:t>
            </a:r>
            <a:r>
              <a:rPr lang="en-US" sz="1400" dirty="0" err="1"/>
              <a:t>походы</a:t>
            </a:r>
            <a:r>
              <a:rPr lang="en-US" sz="1400" dirty="0"/>
              <a:t> к </a:t>
            </a:r>
            <a:r>
              <a:rPr lang="en-US" sz="1400" dirty="0" err="1"/>
              <a:t>психотерапевту</a:t>
            </a:r>
            <a:r>
              <a:rPr lang="en-US" sz="1400" dirty="0"/>
              <a:t>.</a:t>
            </a:r>
          </a:p>
          <a:p>
            <a:r>
              <a:rPr lang="en-US" sz="1400" dirty="0" err="1"/>
              <a:t>По</a:t>
            </a:r>
            <a:r>
              <a:rPr lang="en-US" sz="1400" dirty="0"/>
              <a:t> </a:t>
            </a:r>
            <a:r>
              <a:rPr lang="en-US" sz="1400" dirty="0" err="1"/>
              <a:t>совету</a:t>
            </a:r>
            <a:r>
              <a:rPr lang="en-US" sz="1400" dirty="0"/>
              <a:t> </a:t>
            </a:r>
            <a:r>
              <a:rPr lang="en-US" sz="1400" dirty="0" err="1"/>
              <a:t>врача</a:t>
            </a:r>
            <a:r>
              <a:rPr lang="en-US" sz="1400" dirty="0"/>
              <a:t> </a:t>
            </a:r>
            <a:r>
              <a:rPr lang="en-US" sz="1400" dirty="0" err="1"/>
              <a:t>Натали</a:t>
            </a:r>
            <a:r>
              <a:rPr lang="en-US" sz="1400" dirty="0"/>
              <a:t> </a:t>
            </a:r>
            <a:r>
              <a:rPr lang="en-US" sz="1400" dirty="0" err="1"/>
              <a:t>заводит</a:t>
            </a:r>
            <a:r>
              <a:rPr lang="en-US" sz="1400" dirty="0"/>
              <a:t> </a:t>
            </a:r>
            <a:r>
              <a:rPr lang="en-US" sz="1400" dirty="0" err="1"/>
              <a:t>личный</a:t>
            </a:r>
            <a:r>
              <a:rPr lang="en-US" sz="1400" dirty="0"/>
              <a:t> </a:t>
            </a:r>
            <a:r>
              <a:rPr lang="en-US" sz="1400" dirty="0" err="1"/>
              <a:t>дневник</a:t>
            </a:r>
            <a:r>
              <a:rPr lang="en-US" sz="1400" dirty="0"/>
              <a:t>, </a:t>
            </a:r>
            <a:r>
              <a:rPr lang="en-US" sz="1400" dirty="0" err="1"/>
              <a:t>чтобы</a:t>
            </a:r>
            <a:r>
              <a:rPr lang="en-US" sz="1400" dirty="0"/>
              <a:t> </a:t>
            </a:r>
            <a:r>
              <a:rPr lang="en-US" sz="1400" dirty="0" err="1"/>
              <a:t>доверить</a:t>
            </a:r>
            <a:r>
              <a:rPr lang="en-US" sz="1400" dirty="0"/>
              <a:t> </a:t>
            </a:r>
            <a:r>
              <a:rPr lang="en-US" sz="1400" dirty="0" err="1"/>
              <a:t>ему</a:t>
            </a:r>
            <a:r>
              <a:rPr lang="en-US" sz="1400" dirty="0"/>
              <a:t> </a:t>
            </a:r>
            <a:r>
              <a:rPr lang="en-US" sz="1400" dirty="0" err="1"/>
              <a:t>все</a:t>
            </a:r>
            <a:r>
              <a:rPr lang="en-US" sz="1400" dirty="0"/>
              <a:t> </a:t>
            </a:r>
            <a:r>
              <a:rPr lang="en-US" sz="1400" dirty="0" err="1"/>
              <a:t>свои</a:t>
            </a:r>
            <a:r>
              <a:rPr lang="en-US" sz="1400" dirty="0"/>
              <a:t> </a:t>
            </a:r>
            <a:r>
              <a:rPr lang="en-US" sz="1400" dirty="0" err="1"/>
              <a:t>тревоги</a:t>
            </a:r>
            <a:r>
              <a:rPr lang="en-US" sz="1400" dirty="0"/>
              <a:t> и </a:t>
            </a:r>
            <a:r>
              <a:rPr lang="en-US" sz="1400" dirty="0" err="1"/>
              <a:t>воспоминания</a:t>
            </a:r>
            <a:r>
              <a:rPr lang="en-US" sz="1400" dirty="0"/>
              <a:t>.</a:t>
            </a:r>
          </a:p>
          <a:p>
            <a:r>
              <a:rPr lang="en-US" sz="1400" dirty="0" err="1"/>
              <a:t>Заполняя</a:t>
            </a:r>
            <a:r>
              <a:rPr lang="en-US" sz="1400" dirty="0"/>
              <a:t> </a:t>
            </a:r>
            <a:r>
              <a:rPr lang="en-US" sz="1400" dirty="0" err="1"/>
              <a:t>дневник</a:t>
            </a:r>
            <a:r>
              <a:rPr lang="en-US" sz="1400" dirty="0"/>
              <a:t> </a:t>
            </a:r>
            <a:r>
              <a:rPr lang="en-US" sz="1400" dirty="0" err="1"/>
              <a:t>строка</a:t>
            </a:r>
            <a:r>
              <a:rPr lang="en-US" sz="1400" dirty="0"/>
              <a:t> </a:t>
            </a:r>
            <a:r>
              <a:rPr lang="en-US" sz="1400" dirty="0" err="1"/>
              <a:t>за</a:t>
            </a:r>
            <a:r>
              <a:rPr lang="en-US" sz="1400" dirty="0"/>
              <a:t> </a:t>
            </a:r>
            <a:r>
              <a:rPr lang="en-US" sz="1400" dirty="0" err="1"/>
              <a:t>строкой</a:t>
            </a:r>
            <a:r>
              <a:rPr lang="en-US" sz="1400" dirty="0"/>
              <a:t>, </a:t>
            </a:r>
            <a:r>
              <a:rPr lang="en-US" sz="1400" dirty="0" err="1"/>
              <a:t>Натали</a:t>
            </a:r>
            <a:r>
              <a:rPr lang="en-US" sz="1400" dirty="0"/>
              <a:t> </a:t>
            </a:r>
            <a:r>
              <a:rPr lang="en-US" sz="1400" dirty="0" err="1"/>
              <a:t>пытается</a:t>
            </a:r>
            <a:r>
              <a:rPr lang="en-US" sz="1400" dirty="0"/>
              <a:t> </a:t>
            </a:r>
            <a:r>
              <a:rPr lang="en-US" sz="1400" dirty="0" err="1"/>
              <a:t>понять</a:t>
            </a:r>
            <a:r>
              <a:rPr lang="en-US" sz="1400" dirty="0"/>
              <a:t>, </a:t>
            </a:r>
            <a:r>
              <a:rPr lang="en-US" sz="1400" dirty="0" err="1"/>
              <a:t>почему</a:t>
            </a:r>
            <a:r>
              <a:rPr lang="en-US" sz="1400" dirty="0"/>
              <a:t> </a:t>
            </a:r>
            <a:r>
              <a:rPr lang="en-US" sz="1400" dirty="0" err="1"/>
              <a:t>она</a:t>
            </a:r>
            <a:r>
              <a:rPr lang="en-US" sz="1400" dirty="0"/>
              <a:t>, </a:t>
            </a:r>
            <a:r>
              <a:rPr lang="en-US" sz="1400" dirty="0" err="1"/>
              <a:t>неcмотря</a:t>
            </a:r>
            <a:r>
              <a:rPr lang="en-US" sz="1400" dirty="0"/>
              <a:t> </a:t>
            </a:r>
            <a:r>
              <a:rPr lang="en-US" sz="1400" dirty="0" err="1"/>
              <a:t>на</a:t>
            </a:r>
            <a:r>
              <a:rPr lang="en-US" sz="1400" dirty="0"/>
              <a:t> </a:t>
            </a:r>
            <a:r>
              <a:rPr lang="en-US" sz="1400" dirty="0" err="1"/>
              <a:t>множество</a:t>
            </a:r>
            <a:r>
              <a:rPr lang="en-US" sz="1400" dirty="0"/>
              <a:t> </a:t>
            </a:r>
            <a:r>
              <a:rPr lang="en-US" sz="1400" dirty="0" err="1"/>
              <a:t>романов</a:t>
            </a:r>
            <a:r>
              <a:rPr lang="en-US" sz="1400" dirty="0"/>
              <a:t>, </a:t>
            </a:r>
            <a:r>
              <a:rPr lang="en-US" sz="1400" dirty="0" err="1"/>
              <a:t>осталась</a:t>
            </a:r>
            <a:r>
              <a:rPr lang="en-US" sz="1400" dirty="0"/>
              <a:t> </a:t>
            </a:r>
            <a:r>
              <a:rPr lang="en-US" sz="1400" dirty="0" err="1"/>
              <a:t>совсем</a:t>
            </a:r>
            <a:r>
              <a:rPr lang="en-US" sz="1400" dirty="0"/>
              <a:t> </a:t>
            </a:r>
            <a:r>
              <a:rPr lang="en-US" sz="1400" dirty="0" err="1"/>
              <a:t>одна</a:t>
            </a:r>
            <a:r>
              <a:rPr lang="en-US" sz="1400" dirty="0"/>
              <a:t>.</a:t>
            </a:r>
          </a:p>
          <a:p>
            <a:r>
              <a:rPr lang="en-US" sz="1400" dirty="0"/>
              <a:t>И </a:t>
            </a:r>
            <a:r>
              <a:rPr lang="en-US" sz="1400" dirty="0" err="1"/>
              <a:t>вот</a:t>
            </a:r>
            <a:r>
              <a:rPr lang="en-US" sz="1400" dirty="0"/>
              <a:t>, </a:t>
            </a:r>
            <a:r>
              <a:rPr lang="en-US" sz="1400" dirty="0" err="1"/>
              <a:t>вспоминая</a:t>
            </a:r>
            <a:r>
              <a:rPr lang="en-US" sz="1400" dirty="0"/>
              <a:t> </a:t>
            </a:r>
            <a:r>
              <a:rPr lang="en-US" sz="1400" dirty="0" err="1"/>
              <a:t>всех</a:t>
            </a:r>
            <a:r>
              <a:rPr lang="en-US" sz="1400" dirty="0"/>
              <a:t> </a:t>
            </a:r>
            <a:r>
              <a:rPr lang="en-US" sz="1400" dirty="0" err="1"/>
              <a:t>тех</a:t>
            </a:r>
            <a:r>
              <a:rPr lang="en-US" sz="1400" dirty="0"/>
              <a:t>, </a:t>
            </a:r>
            <a:r>
              <a:rPr lang="en-US" sz="1400" dirty="0" err="1"/>
              <a:t>кто</a:t>
            </a:r>
            <a:r>
              <a:rPr lang="en-US" sz="1400" dirty="0"/>
              <a:t> </a:t>
            </a:r>
            <a:r>
              <a:rPr lang="en-US" sz="1400" dirty="0" err="1"/>
              <a:t>встретился</a:t>
            </a:r>
            <a:r>
              <a:rPr lang="en-US" sz="1400" dirty="0"/>
              <a:t> </a:t>
            </a:r>
            <a:r>
              <a:rPr lang="en-US" sz="1400" dirty="0" err="1"/>
              <a:t>ей</a:t>
            </a:r>
            <a:r>
              <a:rPr lang="en-US" sz="1400" dirty="0"/>
              <a:t> </a:t>
            </a:r>
            <a:r>
              <a:rPr lang="en-US" sz="1400" dirty="0" err="1"/>
              <a:t>на</a:t>
            </a:r>
            <a:r>
              <a:rPr lang="en-US" sz="1400" dirty="0"/>
              <a:t> </a:t>
            </a:r>
            <a:r>
              <a:rPr lang="en-US" sz="1400" dirty="0" err="1"/>
              <a:t>пути</a:t>
            </a:r>
            <a:r>
              <a:rPr lang="en-US" sz="1400" dirty="0"/>
              <a:t>, и </a:t>
            </a:r>
            <a:r>
              <a:rPr lang="en-US" sz="1400" dirty="0" err="1"/>
              <a:t>анализируя</a:t>
            </a:r>
            <a:r>
              <a:rPr lang="en-US" sz="1400" dirty="0"/>
              <a:t> </a:t>
            </a:r>
            <a:r>
              <a:rPr lang="en-US" sz="1400" dirty="0" err="1"/>
              <a:t>все</a:t>
            </a:r>
            <a:r>
              <a:rPr lang="en-US" sz="1400" dirty="0"/>
              <a:t> </a:t>
            </a:r>
            <a:r>
              <a:rPr lang="en-US" sz="1400" dirty="0" err="1"/>
              <a:t>то</a:t>
            </a:r>
            <a:r>
              <a:rPr lang="en-US" sz="1400" dirty="0"/>
              <a:t>, </a:t>
            </a:r>
            <a:r>
              <a:rPr lang="en-US" sz="1400" dirty="0" err="1"/>
              <a:t>что</a:t>
            </a:r>
            <a:r>
              <a:rPr lang="en-US" sz="1400" dirty="0"/>
              <a:t> с </a:t>
            </a:r>
            <a:r>
              <a:rPr lang="en-US" sz="1400" dirty="0" err="1"/>
              <a:t>ней</a:t>
            </a:r>
            <a:r>
              <a:rPr lang="en-US" sz="1400" dirty="0"/>
              <a:t> </a:t>
            </a:r>
            <a:r>
              <a:rPr lang="en-US" sz="1400" dirty="0" err="1"/>
              <a:t>случилось</a:t>
            </a:r>
            <a:r>
              <a:rPr lang="en-US" sz="1400" dirty="0"/>
              <a:t>, </a:t>
            </a:r>
            <a:r>
              <a:rPr lang="en-US" sz="1400" dirty="0" err="1"/>
              <a:t>она</a:t>
            </a:r>
            <a:r>
              <a:rPr lang="en-US" sz="1400" dirty="0"/>
              <a:t> </a:t>
            </a:r>
            <a:r>
              <a:rPr lang="en-US" sz="1400" dirty="0" err="1"/>
              <a:t>делает</a:t>
            </a:r>
            <a:r>
              <a:rPr lang="en-US" sz="1400" dirty="0"/>
              <a:t> </a:t>
            </a:r>
            <a:r>
              <a:rPr lang="en-US" sz="1400" dirty="0" err="1"/>
              <a:t>неожиданное</a:t>
            </a:r>
            <a:r>
              <a:rPr lang="en-US" sz="1400" dirty="0"/>
              <a:t> </a:t>
            </a:r>
            <a:r>
              <a:rPr lang="en-US" sz="1400" dirty="0" err="1"/>
              <a:t>открытие</a:t>
            </a:r>
            <a:r>
              <a:rPr lang="en-US" sz="1400" dirty="0"/>
              <a:t>, </a:t>
            </a:r>
            <a:r>
              <a:rPr lang="en-US" sz="1400" dirty="0" err="1"/>
              <a:t>которое</a:t>
            </a:r>
            <a:r>
              <a:rPr lang="en-US" sz="1400" dirty="0"/>
              <a:t>, </a:t>
            </a:r>
            <a:r>
              <a:rPr lang="en-US" sz="1400" dirty="0" err="1"/>
              <a:t>возможно</a:t>
            </a:r>
            <a:r>
              <a:rPr lang="en-US" sz="1400" dirty="0"/>
              <a:t>, </a:t>
            </a:r>
            <a:r>
              <a:rPr lang="en-US" sz="1400" dirty="0" err="1"/>
              <a:t>многое</a:t>
            </a:r>
            <a:r>
              <a:rPr lang="en-US" sz="1400" dirty="0"/>
              <a:t> в </a:t>
            </a:r>
            <a:r>
              <a:rPr lang="en-US" sz="1400" dirty="0" err="1"/>
              <a:t>ее</a:t>
            </a:r>
            <a:r>
              <a:rPr lang="en-US" sz="1400" dirty="0"/>
              <a:t> </a:t>
            </a:r>
            <a:r>
              <a:rPr lang="en-US" sz="1400" dirty="0" err="1"/>
              <a:t>жизни</a:t>
            </a:r>
            <a:r>
              <a:rPr lang="en-US" sz="1400" dirty="0"/>
              <a:t> </a:t>
            </a:r>
            <a:r>
              <a:rPr lang="en-US" sz="1400" dirty="0" err="1"/>
              <a:t>изменит</a:t>
            </a:r>
            <a:r>
              <a:rPr lang="en-US" sz="1400" dirty="0"/>
              <a:t>. </a:t>
            </a:r>
            <a:endParaRPr lang="ru-RU" sz="1400" dirty="0"/>
          </a:p>
          <a:p>
            <a:r>
              <a:rPr lang="en-US" sz="1400" dirty="0" err="1"/>
              <a:t>Экземпляры</a:t>
            </a:r>
            <a:endParaRPr lang="en-US" sz="1400" dirty="0"/>
          </a:p>
          <a:p>
            <a:r>
              <a:rPr lang="en-US" sz="1400" dirty="0"/>
              <a:t>ЦБ (1), Ф1 (1), Ф2 (1), Ф3 (1), Ф4 (1), Ф5 (1), Ф7 (1), Ф8 (1), Ф12 (1), Ф13 (1), Ф14 (1), Ф15 (1), Ф17 (1), Ф18 (1), Ф19 (1), Ф20 (1), Ф21 (1), Ф22 (1), Ф23 (1), Ф24 (1), ПВ (1), Ф25 (1), Ф26 (1), Ф28 (1), Ф30 (1)</a:t>
            </a:r>
          </a:p>
          <a:p>
            <a:endParaRPr lang="en-US" sz="1400" dirty="0"/>
          </a:p>
          <a:p>
            <a:endParaRPr lang="en-US" sz="1100" dirty="0"/>
          </a:p>
        </p:txBody>
      </p:sp>
    </p:spTree>
    <p:extLst>
      <p:ext uri="{BB962C8B-B14F-4D97-AF65-F5344CB8AC3E}">
        <p14:creationId xmlns:p14="http://schemas.microsoft.com/office/powerpoint/2010/main" xmlns="" val="407893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51BA4DF-2BD4-4EC2-B1DB-B27C8AC718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6761EF5A-3DA3-40A0-9A4E-D10A3E6B090D}"/>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1900" b="1" dirty="0" err="1"/>
              <a:t>Джио</a:t>
            </a:r>
            <a:r>
              <a:rPr lang="en-US" sz="1900" b="1" dirty="0"/>
              <a:t>, С. </a:t>
            </a:r>
            <a:r>
              <a:rPr lang="en-US" sz="1900" dirty="0"/>
              <a:t/>
            </a:r>
            <a:br>
              <a:rPr lang="en-US" sz="1900" dirty="0"/>
            </a:br>
            <a:r>
              <a:rPr lang="en-US" sz="1900" dirty="0"/>
              <a:t>    </a:t>
            </a:r>
            <a:r>
              <a:rPr lang="en-US" sz="1900" dirty="0" err="1"/>
              <a:t>Назад</a:t>
            </a:r>
            <a:r>
              <a:rPr lang="en-US" sz="1900" dirty="0"/>
              <a:t> к </a:t>
            </a:r>
            <a:r>
              <a:rPr lang="en-US" sz="1900" dirty="0" err="1"/>
              <a:t>тебе</a:t>
            </a:r>
            <a:r>
              <a:rPr lang="en-US" sz="1900" dirty="0"/>
              <a:t>  : </a:t>
            </a:r>
            <a:r>
              <a:rPr lang="en-US" sz="1900" dirty="0" err="1"/>
              <a:t>роман</a:t>
            </a:r>
            <a:r>
              <a:rPr lang="en-US" sz="1900" dirty="0"/>
              <a:t> : [16+] / </a:t>
            </a:r>
            <a:r>
              <a:rPr lang="en-US" sz="1900" dirty="0" err="1"/>
              <a:t>Сара</a:t>
            </a:r>
            <a:r>
              <a:rPr lang="en-US" sz="1900" dirty="0"/>
              <a:t> </a:t>
            </a:r>
            <a:r>
              <a:rPr lang="en-US" sz="1900" dirty="0" err="1"/>
              <a:t>Джио</a:t>
            </a:r>
            <a:r>
              <a:rPr lang="en-US" sz="1900" dirty="0"/>
              <a:t> ; [</a:t>
            </a:r>
            <a:r>
              <a:rPr lang="en-US" sz="1900" dirty="0" err="1"/>
              <a:t>пер</a:t>
            </a:r>
            <a:r>
              <a:rPr lang="en-US" sz="1900" dirty="0"/>
              <a:t>. с </a:t>
            </a:r>
            <a:r>
              <a:rPr lang="en-US" sz="1900" dirty="0" err="1"/>
              <a:t>англ</a:t>
            </a:r>
            <a:r>
              <a:rPr lang="en-US" sz="1900" dirty="0"/>
              <a:t>. </a:t>
            </a:r>
            <a:r>
              <a:rPr lang="ru-RU" sz="1900" dirty="0"/>
              <a:t/>
            </a:r>
            <a:br>
              <a:rPr lang="ru-RU" sz="1900" dirty="0"/>
            </a:br>
            <a:r>
              <a:rPr lang="en-US" sz="1900" dirty="0"/>
              <a:t>И. </a:t>
            </a:r>
            <a:r>
              <a:rPr lang="en-US" sz="1900" dirty="0" err="1"/>
              <a:t>Гиляровой</a:t>
            </a:r>
            <a:r>
              <a:rPr lang="en-US" sz="1900" dirty="0"/>
              <a:t>]. - </a:t>
            </a:r>
            <a:r>
              <a:rPr lang="en-US" sz="1900" dirty="0" err="1"/>
              <a:t>Москва</a:t>
            </a:r>
            <a:r>
              <a:rPr lang="en-US" sz="1900" dirty="0"/>
              <a:t> : </a:t>
            </a:r>
            <a:r>
              <a:rPr lang="en-US" sz="1900" dirty="0" err="1"/>
              <a:t>Эксмо</a:t>
            </a:r>
            <a:r>
              <a:rPr lang="en-US" sz="1900" dirty="0"/>
              <a:t>, 2020. - 320 с. - (</a:t>
            </a:r>
            <a:r>
              <a:rPr lang="en-US" sz="1900" dirty="0" err="1"/>
              <a:t>Зарубежный</a:t>
            </a:r>
            <a:r>
              <a:rPr lang="en-US" sz="1900" dirty="0"/>
              <a:t> </a:t>
            </a:r>
            <a:r>
              <a:rPr lang="en-US" sz="1900" dirty="0" err="1"/>
              <a:t>романтический</a:t>
            </a:r>
            <a:r>
              <a:rPr lang="en-US" sz="1900" dirty="0"/>
              <a:t> </a:t>
            </a:r>
            <a:r>
              <a:rPr lang="en-US" sz="1900" dirty="0" err="1"/>
              <a:t>бестселлер</a:t>
            </a:r>
            <a:r>
              <a:rPr lang="en-US" sz="1900" dirty="0"/>
              <a:t>). - ISBN 978-5-04-094228-2. – </a:t>
            </a:r>
            <a:r>
              <a:rPr lang="en-US" sz="1900" dirty="0" err="1"/>
              <a:t>Текст</a:t>
            </a:r>
            <a:r>
              <a:rPr lang="en-US" sz="1900" dirty="0"/>
              <a:t> : </a:t>
            </a:r>
            <a:r>
              <a:rPr lang="en-US" sz="1900" dirty="0" err="1"/>
              <a:t>непосредственный</a:t>
            </a:r>
            <a:r>
              <a:rPr lang="en-US" sz="1900" dirty="0"/>
              <a:t>.</a:t>
            </a:r>
            <a:br>
              <a:rPr lang="en-US" sz="1900" dirty="0"/>
            </a:br>
            <a:endParaRPr lang="en-US" sz="1900" dirty="0"/>
          </a:p>
        </p:txBody>
      </p:sp>
      <p:pic>
        <p:nvPicPr>
          <p:cNvPr id="6" name="Объект 5">
            <a:extLst>
              <a:ext uri="{FF2B5EF4-FFF2-40B4-BE49-F238E27FC236}">
                <a16:creationId xmlns:a16="http://schemas.microsoft.com/office/drawing/2014/main" xmlns="" id="{3E60F585-A9F9-4897-AE6C-FFF862DB3354}"/>
              </a:ext>
            </a:extLst>
          </p:cNvPr>
          <p:cNvPicPr>
            <a:picLocks noGrp="1" noChangeAspect="1"/>
          </p:cNvPicPr>
          <p:nvPr>
            <p:ph sz="half" idx="1"/>
          </p:nvPr>
        </p:nvPicPr>
        <p:blipFill rotWithShape="1">
          <a:blip r:embed="rId2">
            <a:extLst>
              <a:ext uri="{28A0092B-C50C-407E-A947-70E740481C1C}">
                <a14:useLocalDpi xmlns:a14="http://schemas.microsoft.com/office/drawing/2010/main" xmlns="" val="0"/>
              </a:ext>
            </a:extLst>
          </a:blip>
          <a:srcRect l="1304"/>
          <a:stretch/>
        </p:blipFill>
        <p:spPr>
          <a:xfrm>
            <a:off x="1" y="10"/>
            <a:ext cx="4196496" cy="6857990"/>
          </a:xfrm>
          <a:prstGeom prst="rect">
            <a:avLst/>
          </a:prstGeom>
          <a:effectLst/>
        </p:spPr>
      </p:pic>
      <p:sp>
        <p:nvSpPr>
          <p:cNvPr id="4" name="Объект 3">
            <a:extLst>
              <a:ext uri="{FF2B5EF4-FFF2-40B4-BE49-F238E27FC236}">
                <a16:creationId xmlns:a16="http://schemas.microsoft.com/office/drawing/2014/main" xmlns="" id="{AF14653C-EF82-4E48-A7EA-D135E019677C}"/>
              </a:ext>
            </a:extLst>
          </p:cNvPr>
          <p:cNvSpPr>
            <a:spLocks noGrp="1"/>
          </p:cNvSpPr>
          <p:nvPr>
            <p:ph sz="half" idx="2"/>
          </p:nvPr>
        </p:nvSpPr>
        <p:spPr>
          <a:xfrm>
            <a:off x="4553734" y="2409830"/>
            <a:ext cx="6977866" cy="3705217"/>
          </a:xfrm>
        </p:spPr>
        <p:txBody>
          <a:bodyPr vert="horz" lIns="91440" tIns="45720" rIns="91440" bIns="45720" rtlCol="0">
            <a:normAutofit/>
          </a:bodyPr>
          <a:lstStyle/>
          <a:p>
            <a:r>
              <a:rPr lang="en-US" sz="1600"/>
              <a:t>Когда-то общественность потрясла история Шарлотты, которая попала в кораблекрушение во время медового месяца и вернулась домой лишь спустя два года. Она провела много времени в открытом море, а затем на необитаемом острове в компании нелюдимого мужчины по имени Грэй, благодаря которому смогла выжить. </a:t>
            </a:r>
          </a:p>
          <a:p>
            <a:r>
              <a:rPr lang="en-US" sz="1600"/>
              <a:t>Спустя много лет Шарлотта находит на берегу послание в бутылке. Это невероятно, но из него следует, что Грэй все еще ждет ее на острове, и, по его мнению, с момента их расставания прошли считаные дни…</a:t>
            </a:r>
          </a:p>
          <a:p>
            <a:r>
              <a:rPr lang="en-US" sz="1600"/>
              <a:t>Экземпляры</a:t>
            </a:r>
          </a:p>
          <a:p>
            <a:r>
              <a:rPr lang="en-US" sz="1600"/>
              <a:t> ЦБ (1), Ф1 (1), Ф2 (1), Ф3 (1), Ф4 (1), Ф5 (1), Ф7 (1), Ф8 (1), Ф12 (1), Ф13 (1), Ф14 (1), Ф15 (1), Ф17 (1), Ф18 (1), Ф19 (1), Ф20 (1), Ф21 (1), Ф22 (1), Ф23 (1), Ф24 (1), ПВ (1), Ф25 (1), Ф26 (1), Ф28 (1), Ф30 (1)</a:t>
            </a:r>
          </a:p>
          <a:p>
            <a:endParaRPr lang="en-US" sz="1600"/>
          </a:p>
        </p:txBody>
      </p:sp>
    </p:spTree>
    <p:extLst>
      <p:ext uri="{BB962C8B-B14F-4D97-AF65-F5344CB8AC3E}">
        <p14:creationId xmlns:p14="http://schemas.microsoft.com/office/powerpoint/2010/main" xmlns="" val="19937415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14289</Words>
  <Application>Microsoft Office PowerPoint</Application>
  <PresentationFormat>Произвольный</PresentationFormat>
  <Paragraphs>354</Paragraphs>
  <Slides>67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Тема Office</vt:lpstr>
      <vt:lpstr>Слайд 1</vt:lpstr>
      <vt:lpstr>Арье, В.      Сердце мастера : [16+] / В. Арье. - Москва : Эксмо, 2020. - 384 с. - (Парижский квест). - ISBN 978-5-04-104910-2. - Текст : непосредственный. </vt:lpstr>
      <vt:lpstr>Берсенева, А.      Коктейльные вечеринки : роман : [16+] /  А. Берсенева. - Москва : Эксмо, 2019. - 320 с. - (Изящная словесность). - ISBN 978-5-04-099105-1. - Текст : непосредственный.</vt:lpstr>
      <vt:lpstr>Веркин, Э. Н.  Звездолёт с перебитым крылом : [16+] / Э. Н. Веркин. – Москва : Эксмо, 2019. - 352 с. - ISBN 978-5-04-100122-3. - Текст : непосредственный. </vt:lpstr>
      <vt:lpstr>Веркин, Э. Н.      Остров Сахалин : роман : [18+] / Э. Н. Веркин. - Москва : Эксмо, 2019. - 480 с. - ISBN 978-5-04-093497-3. - Текст : непосредственный. </vt:lpstr>
      <vt:lpstr>Веркин, Э. Н.      Страж водопоя : [16+] / Э. Н. Веркин. – Москва : Эксмо, 2020. - 448 с. - ISBN 978-5-04-108901-6. - Текст : непосредственный. </vt:lpstr>
      <vt:lpstr>Веркин, Э. Н.      Чудовище с улицы Розы : [16+] / Э. Н. Веркин. - Москва : Эксмо, 2020. - 416 с. - ISBN 978-5-04-108908-5. - Текст : непосредственный. </vt:lpstr>
      <vt:lpstr>Винн Скотч, Э.      Цена удачи : [роман : 16+] / Э. Винн Скотч ; пер. с англ. А. Смирновой. - Москва : Изд-во "Э", 2018. - 320 с. - ISBN 978-5-04-092963-4. - Текст : непосредственный. </vt:lpstr>
      <vt:lpstr>Джио, С.      Назад к тебе  : роман : [16+] / Сара Джио ; [пер. с англ.  И. Гиляровой]. - Москва : Эксмо, 2020. - 320 с. - (Зарубежный романтический бестселлер). - ISBN 978-5-04-094228-2. – Текст : непосредственный. </vt:lpstr>
      <vt:lpstr>Дышев, С. М.      Танкист из штрафбата : [роман : 16+] / Сергей Дышев. – Москва : Эксмо, 2020. - 320 с. - (Окопная правда Победы. Романы, написанные внуками фронтовиков). - ISBN 978-5-04-109388-4. – Текст : непосредственный. </vt:lpstr>
      <vt:lpstr>Емец, Д. А.      Замороженный мир : [роман : 16+]  / Дмитрий Емец. - Москва : Эксмо, 2019. - 448 с. : ил. - (Школа ныряльщиков. ШНыр, новый суперпроект Д. Емца). - ISBN 978-5-699-99984-2. – Текст : непосредственный. </vt:lpstr>
      <vt:lpstr>Исигуро, К.      Погребенный великан : [роман : 16+] / Кадзуо Исигуро ; [пер. с англ. М. Нуянзиной]. – Москва : Издательство "Э", 2018. - 416 с. - (Лучшее из лучшего. Книги лауреатов мировых литературных премий). - ISBN 978-5-04-090522-5. - Текст : непосредственный. </vt:lpstr>
      <vt:lpstr>Колочкова, В. А.      Папина дочка : роман : [16+] / Вера Колочкова. - Москва: Эксмо, 2020. - 288 с. - (Секреты женского счастья. Проза Веры Колочковой). - ISBN 978-5-04-109066-1. - Текст : непосредственный. </vt:lpstr>
      <vt:lpstr>Коржаков, А. В.      Кремлёвские сказы : [16+] / Александр Коржаков. - Москва : Эксмо, 2020. - 256 с. : ил. - (Свидетель эпохи). - ISBN 978-5-04-107758-7. - Текст : непосредственный. </vt:lpstr>
      <vt:lpstr>Коэльо, П.      Хиппи : [роман : 18+] / Пауло Коэльо ; [пер. с португ. А. Богдановского]. - Москва : Эксмо, 2018. - 320 с. - ISBN 978-5-04-097050-6. – Текст : непосредственный. </vt:lpstr>
      <vt:lpstr>Коэн, Т.      Она так долго снилась мне : [роман : 16+] / Тьерри Коэн ; [пер. с фр. Е. Брагинской]. – Москва : Эксмо, 2018. - 416 с. - (Поединок с судьбой). - ISBN 978-5-04-092442-4. – Текст : непосредственный. </vt:lpstr>
      <vt:lpstr>Кретова, Е.      Дом с панорамными окнами : [сб. мистических рассказов : 16+] / Евгения Кретова. - Москва : Эксмо, 2019. - 192 с. - (ЛитРес: Самиздат). - ISBN 978-5-04-099965-1. - Текст : непосредственный. </vt:lpstr>
      <vt:lpstr>Лагеркранц, Д.      Девушка, которая застряла в паутине : [16+] / Давид Лагеркранц ; [пер. с швед. А. В. Савицкой]. – Москва  : Эксмо, 2018. - 480 с. - (Кинопремьера мирового масштаба). - ISBN 978-5-04-097933-2. - Текст : непосредственный. </vt:lpstr>
      <vt:lpstr>Левина-Мартиросян, Ж. В.      Дневник жены юмориста : [16+] / Жанна Левина-Мартиросян. – Москва  : Эксмо, 2019. - 256 с. : ил. - ISBN 978-5-04-093988-6. - Текст : непосредственный. </vt:lpstr>
      <vt:lpstr>Левитан, Д.      Бесконечный плей-лист Ника и Норы : [18+] / Дэвид Левитан, Рэйчел Кон ; [пер. с англ. М. Кармановой]. – Москва : Эксмо, 2020. - 256 с. - ISBN 978-5-04-109362-4. - Текст : непосредственный. </vt:lpstr>
      <vt:lpstr>Леонов, Н. И.      Подвал с секретом : [16+] / Н. И. Леонов, А. В. Макеев. – Москва  : Эксмо, 2020. - 320 с. - (Черная кошка). - ISBN 978-5-04-109218-4. - Текст : непосредственный. </vt:lpstr>
      <vt:lpstr>Леонтьев, А. В.      Мольберт в саду Джоконды : [16+] / А. В. Леонтьев. – Москва  : Эксмо, 2020. - (Авантюрная мелодрама). - ISBN 978-5-04-109809-4. - Текст : непосредственный. </vt:lpstr>
      <vt:lpstr>Мартин, Ч.      Там, где кончается река : [роман: 16+] / Ч. Мартин ; пер.с англ. В. С. Сергеевой. – Москва  : Э, 2018. - 352 с. - ISBN 978-5-04-091845-4. - Текст : непосредственный. </vt:lpstr>
      <vt:lpstr>Машкова, Д.      Меня зовут Гоша. История сироты : [18+] / Д. Машкова,  Г. Гынжу. - Москва : Эксмо , 2019. - 352 с. - (Семейное счастье. Проза Дианы Машковой). - ISBN 978-5-04-099001-6. - Текст : непосредственный. </vt:lpstr>
      <vt:lpstr>Метлицкая, М.      В тихом городке у моря : [роман: 16+] /  М. Метлицкая. – Москва : Э, 2019. - 416 с. - ISBN 978-5-04-099257-7. - Текст : непосредственный. </vt:lpstr>
      <vt:lpstr>Михайлова, Е.      Жизнь вопреки : [сборник рассказов : 16+] / Е. Михайлова. – Москва : Э, 2020. - 320 с. - (Детектив - событие). - ISBN 978-5-04-110226-5. - Текст : непосредственный. </vt:lpstr>
      <vt:lpstr>Нова, Улья.      Чувство моря : [роман : 16+] / Улья Нова. - Москва : Эксмо , 2018. - 352 с. - ISBN 978-5-04-096507-6. - Текст : непосредственный. </vt:lpstr>
      <vt:lpstr>Новик, Наоми      Чаща : [роман : 18+] / Наоми Новик ; пер.с англ. С. Лихачевой. - Москва : Э, 2019. - 640 с. - (Yong Adult. Фэнтези-бестселлеры). - ISBN 978-5-04-090477-8. - Текст : непосредственный. </vt:lpstr>
      <vt:lpstr>Остер, П.      4321 : роман : [18+] / Пол Остер ; [пер. с англ.  М. Немцова]. - Москва : Эксмо, 2019. - 992 с. - ISBN 978-5-04-098502-9. - Текст : непосредственный. </vt:lpstr>
      <vt:lpstr>Пелевин, В. О.      Тайные виды на гору Фудзи : [18+] / Виктор Пелевин. - Москва : Эксмо, 2020. - 416 с. - (Единственный и неповторимый. Виктор Пелевин). - ISBN 978-5-04-098435-0. - Текст : непосредственный. </vt:lpstr>
      <vt:lpstr>Перес-Реверте, А.      Ева : [роман : 16+] / Артуро Перес-Реверте ; [пер. с исп.  А. С. Богдановского]. - Москва : Эксмо, 2018. - 416 с. - ISBN 978-5-04-097046-9. – Текст : непосредственный. </vt:lpstr>
      <vt:lpstr>Победа, 1941-1945 : [сб. : в 5 т. : 16+] / сост., вступ. ст., биограф. справки  П. Е. Фокина ; Российское ист. общ-во. – Москва : Эксмо, 2020. - (Президентская историческая библиотека). - Текст : непосредственный.    Т. 1 : Проза. - 2020. - 592 с. - ISBN 978-5-04-109764-6.    Т. 2 : Проза. - 2020. - 448 с. - ISBN 978-5-04-109783-7.   </vt:lpstr>
      <vt:lpstr>Победа, 1941-1945 : [сб. : в 5 т. : 16+] / сост., вступ. ст., биограф. справки  С. Ф. Дмитренко, биограф. справки Р. Р. Кожухарова ; Российское ист. общ-во. – Москва : Эксмо, 2020. - (Президентская историческая библиотека). - Текст : непосредственный.    Т. 3 : Поэзия. - 2020. - 560 с. - ISBN 978-5-04-109786-8. </vt:lpstr>
      <vt:lpstr>Победа, 1941-1945 : [сб. : в 5 т. : 16+] / сост., вступ. ст., биограф. справки Е. Н. Пенской ; Российское ист. общ-во. – Москва : Эксмо, 2020. - (Президентская историческая библиотека). - Текст : непосредственный.    Т. 4 : Драматургия. - 2020. - 576 с. - ISBN 978-5-04-109760-8. </vt:lpstr>
      <vt:lpstr>Победа, 1941-1945 : [сб. : в 5 т. : 16+] / сост., вступ. ст., биограф. справки  О. В. Быстровой ; Российское ист. общ-во. - Москва : Эксмо, 2020. - (Президентская историческая библиотека). - Текст : непосредственный. Т. 5 : Публицистика. - 2020. - 448 с. - ISBN 978-5-04-109830-8.  </vt:lpstr>
      <vt:lpstr>Прюдон, С.      Дедейме : [роман : 16+] / Стелла Прюдон. – Москва : Эксмо, 2019. - 160 с. - ISBN 978-5-04-099869-2. - Текст : непосредственный. </vt:lpstr>
      <vt:lpstr>Ранберг, С.      Миллениум : Девушка с татуировкой дракона : [комикс : по культовой трилогии Стига Ларссона : 18+] / Сильвен Ранберг, Хосе Омс ; [пер. с фр. Ю. Я. Гольдберга]. - Москва : Эксмо, 2018. - 136 с. : ил. - ISBN 978-5-04-096229-7. – Текст : непосредственный. Изображение. </vt:lpstr>
      <vt:lpstr>Рой, О. Ю.      Принцесса отражений : [16+] / Олег Рой. - Москва : Эксмо, 2020. - 128 с. : цв. ил. - (Полночь. Коллекция мистического романа). - ISBN 978-5-04-101423-0. – Текст : непосредственный. </vt:lpstr>
      <vt:lpstr>Рой, О. Ю.      Три цвета любви : [роман : 16+] / Олег Рой. – Москва : Эксмо, 2020. - 288 с. - ISBN 978-5-04-109117-0. - Текст : непосредственный </vt:lpstr>
      <vt:lpstr>Ронина, Е.      Стеклянные дети : [роман : 16+] / Елена Ронина. - Москва : Эксмо, 2020. - 320 с. - (Близкие люди. Романы Елены Рониной). - ISBN 978-5-04-107928-4. - Текст : непосредственный.  </vt:lpstr>
      <vt:lpstr> Рубина, Д. И.      Бабий ветер : [повесть : 18+] / Дина Рубина. - Москва : Эксмо, 2019. - 320 с. - (Большая проза Дины Рубиной). - ISBN 978-5-699-96406-2. - Текст : непосредственный. </vt:lpstr>
      <vt:lpstr>Рубина, Д. И.     Наполеонов обоз : [роман : в 3-х кн. : 18+] / Д. И. Рубина . - Москва : Эксмо, 2020. - Текст : непосредственный.    Кн. 1 : Рябиновый клин. - 2020. - 448 с. - (Большая проза Дины Рубиной). - ISBN 978-5-04-098081-9. </vt:lpstr>
      <vt:lpstr>Рубина, Д. И.     Наполеонов обоз : [роман : в 3-х кн. : 18+] / Д. И. Рубина . - Москва : Эксмо, 2020. - Текст : непосредственный.    Кн. 2 : Белые лошади. - 2020. - 480 с. - (Большая проза Дины Рубиной). - ISBN 978-5-04-099553-0. </vt:lpstr>
      <vt:lpstr>Рубина, Д.      Наполеонов обоз : [роман : в 3-х кн. : 18+] / Д. Рубина. - Москва : Эксмо, 2020. - (Большая проза Дины Рубиной). - Текст : непосредственный.    Кн. 3 : Ангельский рожок. - 2020. - 480 с. - ISBN 978-5-04-106025-1. </vt:lpstr>
      <vt:lpstr>Рубина, Д. И.      При чём тут девочка? : [рассказы : 18+] / Дина Рубина. - Москва : Эксмо, 2020. - 288 с. - (На солнечной стороне). - ISBN 978-5-04-106441-9. - Текст : непосредственный.  </vt:lpstr>
      <vt:lpstr>Садловская, М.   Манька-принцесса : [сб. рассказов : 16+] / Мария Садловская. - Москва : Издательство "Э", 2017. - 320 с. - (Линия жизни). - ISBN 978-5-699-95761-3. - Текст : непосредственный. </vt:lpstr>
      <vt:lpstr>Смит, А.      Зима : [роман : 16+] / Али Смит : [пер. с англ.  В. Нугатова]. - Москва : Эксмо, 2019. - 320 с. - ISBN 978-5-04-099542-4. - Текст : непосредственный. </vt:lpstr>
      <vt:lpstr>Собибор : Восстание в лагере смерти : [роман : 16+] / [авт. предисл. В. Р. Мединский]. – Москва : Эксмо, 2018. - 256 с. : ил. - ISBN 978-5-04-092377-9. - Текст : непосредственный. </vt:lpstr>
      <vt:lpstr>Сондерс, Дж.      Линкольн в бардо : [роман : 18+] / Джордж Сондерс ; [пер. с англ. Г. Крылова]. – Москва : Издательство "Э", 2018. - 384 с. - ISBN 978-5-04-091725-9. - Текст : непосредственный. </vt:lpstr>
      <vt:lpstr>Стивотер, М.      Воронята : [роман : 16+] / Мэгги Стивотер ; [пер. с англ.  В. С. Сергеевой]. - Москва : Эксмо : Freedom, 2020. - 480 с. - (Young adult. Бестселлер Мэгги Стивотер. Воронята). - ISBN 978-5-04-097515-0. - Текст : непосредственный. </vt:lpstr>
      <vt:lpstr>Стил, Д.     Быстрые воды : [роман : 16+] / Даниэла Стил ; [пер. с англ.  О. Болятко]. - Москва : Эксмо, 2019. - 352 с. - (Международный бестселлер). - ISBN 978-5-04-100599-3. - Текст : непосредственный.  </vt:lpstr>
      <vt:lpstr>Тамоников, А. А.      Иван Грозный. Сожженная Москва : [16+] / Александр Тамоников. - Москва : Эксмо, 2020. - 416 с. - (Русский исторический бестселлер). - ISBN 978-5-04-108320-5. - Текст : непосредственный. </vt:lpstr>
      <vt:lpstr>Токарчук, О.      Бегуны : [романы : 18+] / Ольга Токарчук ; [пер. с пол. И. Адельгейм]. - Москва : Эксмо, 2019. - 384 с. - ISBN 978-5-04-098520-3. - Текст : непосредственный. </vt:lpstr>
      <vt:lpstr>Токарчук, О.      Последние истории : [сборник : 16+] / Ольга Токарчук ; [пер. с пол. И. Адельгейм]. - Москва : Эксмо, 2020. - 288 с. - ISBN 978-5-04-109286-3. - Текст : непосредственный. </vt:lpstr>
      <vt:lpstr>Уайт, К.      Когда я падаю во сне : [роман : 16+] / Карен Уайт ; [пер. с англ.  Ю. Хохловой]. - Москва : Эксмо, 2020. - 448 с. - (Зарубежный романтический бестселлер). - ISBN 978-5-04-103177-0. - Текст : непосредственный. </vt:lpstr>
      <vt:lpstr>Фицджеральд, П.      Книжная лавка : [16+] / Пенелопа Фицджеральд ; [пер. с англ. И. А. Тогоевой]. - Москва : Издательство "Э", 2018. - 256 с. - (Лучшее из лучшего. Книги лауреатов мировых литературных премий). - ISBN 978-5-04-089035-4. - Текст : непосредственный.  </vt:lpstr>
      <vt:lpstr>Харрис, Дж.      Шоколад : [роман : 16+] / Джоанн Харрис ; [пер. с англ.  И. Новоселецкой]. – Москва : Эксмо, 2020. - 352 с. : ил. - (Яркие страницы). - ISBN 978-5-04-109838-4. - Текст : непосредственный.  </vt:lpstr>
      <vt:lpstr>Хартман, Р.      Серафина : [роман : 18+] / Рэйчел Хартман ; [пер. с англ.  Е. Сибуль]. - Москва : Freedom : Эксмо, 2019. - 512 с. - (Young adult. Бестселлеры). - ISBN 978-5-04-105518-9. - Текст : непосредственный.  </vt:lpstr>
      <vt:lpstr>Чиж, А.      Мёртв только дважды : [роман : 16+] / Антон Чиж. - Москва : Эксмо, 2019. - 448 с. - (Шпионский триллер). - ISBN 978-5-04-098242-4. - Текст : непосредственный.  </vt:lpstr>
      <vt:lpstr>Добсон, Д.      Мой маленький бунтарь. Как воспитывать ребенка "с характером" : [16+] / Д. Добсон ; пер. с англ. Е. Колосовой. - Москва : Эксмо, 2019. - 336 с. - (Психология. Воспитание с любовью и пониманием). - ISBN 978-5-04-095042-3. - Текст : непосредственный. </vt:lpstr>
      <vt:lpstr>Екатерина Великая. Жизнь, рассказанная ею самой : [16+]. – Москва : Эксмо : Яуза, 2020. - 384 с. - (Уникальная автобиография женщины-эпохи). - ISBN 978-5-04-108842-2. - Текст : непосредственный. </vt:lpstr>
      <vt:lpstr>Златопольская, Д. Э.      Важные вещи. Диалоги о любви, успехе, свободе : [16+] /  Д. Э. Златопольская. - Москва : Эксмо, 2020. - 336 с. : ил. - ISBN 978-5-04-097726-0. - Текст : непосредственный. </vt:lpstr>
      <vt:lpstr>Бубновский, С. М.      Мифы о болезнях : [16+] / С. М. Бубновский,  И. С. Прокопенко. - Москва : Эксмо, 2018. - 320 с. - (Двойное расследование). - ISBN 978-5-04-096481-9. - Текст : непосредственный. </vt:lpstr>
      <vt:lpstr>Иващенко, Катя.      Что на завтрак? Простые рецепты на каждый день : [16+] /  К. Иващенко. - Москва : Хлеб-соль, 2020. - 144 с. : цв. ил. - (Кулинарное открытие). - ISBN 978-5-04-107337-4. - Текст : непосредственный. </vt:lpstr>
      <vt:lpstr>Крижевская, Е. Ю.      Москва изнутри: роскошные интерьеры и архитектурные истории : [16+] / Е. Ю. Крижевская. - Москва : Бомбора, 2020. - 256 с. : цв. ил. - (Искусство с блогерами). - ISBN 978-5-04-108335-9. - Текст : непосредственный. </vt:lpstr>
      <vt:lpstr>Мелихов, А.      Под щитом красоты : [16+] / А. Мелихов. – Москва : Эксмо, 2018. - 464 с. - (Филологический нон-фикшн). - ISBN 978-5-04-098227-1. - Текст : непосредственный. </vt:lpstr>
      <vt:lpstr>Слайд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dc:creator>
  <cp:lastModifiedBy>Пользователь</cp:lastModifiedBy>
  <cp:revision>107</cp:revision>
  <dcterms:created xsi:type="dcterms:W3CDTF">2020-12-06T21:44:33Z</dcterms:created>
  <dcterms:modified xsi:type="dcterms:W3CDTF">2020-12-07T07:01:04Z</dcterms:modified>
</cp:coreProperties>
</file>